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4" r:id="rId2"/>
    <p:sldId id="256" r:id="rId3"/>
    <p:sldId id="257" r:id="rId4"/>
    <p:sldId id="258" r:id="rId5"/>
    <p:sldId id="260" r:id="rId6"/>
    <p:sldId id="259" r:id="rId7"/>
    <p:sldId id="261" r:id="rId8"/>
    <p:sldId id="262" r:id="rId9"/>
    <p:sldId id="268" r:id="rId10"/>
    <p:sldId id="269" r:id="rId11"/>
    <p:sldId id="270" r:id="rId12"/>
    <p:sldId id="275" r:id="rId13"/>
    <p:sldId id="276" r:id="rId14"/>
    <p:sldId id="272" r:id="rId15"/>
    <p:sldId id="271" r:id="rId16"/>
  </p:sldIdLst>
  <p:sldSz cx="12192000" cy="6858000"/>
  <p:notesSz cx="6858000" cy="9144000"/>
  <p:custDataLst>
    <p:tags r:id="rId18"/>
  </p:custDataLst>
  <p:defaultTextStyle>
    <a:defPPr>
      <a:defRPr lang="en-US"/>
    </a:defPPr>
    <a:lvl1pPr algn="l" rtl="0" fontAlgn="base">
      <a:spcBef>
        <a:spcPct val="50000"/>
      </a:spcBef>
      <a:spcAft>
        <a:spcPct val="0"/>
      </a:spcAft>
      <a:defRPr sz="2400" kern="1200">
        <a:solidFill>
          <a:srgbClr val="FF3300"/>
        </a:solidFill>
        <a:latin typeface="Arial" panose="020B0604020202020204" pitchFamily="34" charset="0"/>
        <a:ea typeface="+mn-ea"/>
        <a:cs typeface="+mn-cs"/>
      </a:defRPr>
    </a:lvl1pPr>
    <a:lvl2pPr marL="457200" algn="l" rtl="0" fontAlgn="base">
      <a:spcBef>
        <a:spcPct val="50000"/>
      </a:spcBef>
      <a:spcAft>
        <a:spcPct val="0"/>
      </a:spcAft>
      <a:defRPr sz="2400" kern="1200">
        <a:solidFill>
          <a:srgbClr val="FF3300"/>
        </a:solidFill>
        <a:latin typeface="Arial" panose="020B0604020202020204" pitchFamily="34" charset="0"/>
        <a:ea typeface="+mn-ea"/>
        <a:cs typeface="+mn-cs"/>
      </a:defRPr>
    </a:lvl2pPr>
    <a:lvl3pPr marL="914400" algn="l" rtl="0" fontAlgn="base">
      <a:spcBef>
        <a:spcPct val="50000"/>
      </a:spcBef>
      <a:spcAft>
        <a:spcPct val="0"/>
      </a:spcAft>
      <a:defRPr sz="2400" kern="1200">
        <a:solidFill>
          <a:srgbClr val="FF3300"/>
        </a:solidFill>
        <a:latin typeface="Arial" panose="020B0604020202020204" pitchFamily="34" charset="0"/>
        <a:ea typeface="+mn-ea"/>
        <a:cs typeface="+mn-cs"/>
      </a:defRPr>
    </a:lvl3pPr>
    <a:lvl4pPr marL="1371600" algn="l" rtl="0" fontAlgn="base">
      <a:spcBef>
        <a:spcPct val="50000"/>
      </a:spcBef>
      <a:spcAft>
        <a:spcPct val="0"/>
      </a:spcAft>
      <a:defRPr sz="2400" kern="1200">
        <a:solidFill>
          <a:srgbClr val="FF3300"/>
        </a:solidFill>
        <a:latin typeface="Arial" panose="020B0604020202020204" pitchFamily="34" charset="0"/>
        <a:ea typeface="+mn-ea"/>
        <a:cs typeface="+mn-cs"/>
      </a:defRPr>
    </a:lvl4pPr>
    <a:lvl5pPr marL="1828800" algn="l" rtl="0" fontAlgn="base">
      <a:spcBef>
        <a:spcPct val="50000"/>
      </a:spcBef>
      <a:spcAft>
        <a:spcPct val="0"/>
      </a:spcAft>
      <a:defRPr sz="2400" kern="1200">
        <a:solidFill>
          <a:srgbClr val="FF3300"/>
        </a:solidFill>
        <a:latin typeface="Arial" panose="020B0604020202020204" pitchFamily="34" charset="0"/>
        <a:ea typeface="+mn-ea"/>
        <a:cs typeface="+mn-cs"/>
      </a:defRPr>
    </a:lvl5pPr>
    <a:lvl6pPr marL="2286000" algn="l" defTabSz="914400" rtl="0" eaLnBrk="1" latinLnBrk="0" hangingPunct="1">
      <a:defRPr sz="2400" kern="1200">
        <a:solidFill>
          <a:srgbClr val="FF3300"/>
        </a:solidFill>
        <a:latin typeface="Arial" panose="020B0604020202020204" pitchFamily="34" charset="0"/>
        <a:ea typeface="+mn-ea"/>
        <a:cs typeface="+mn-cs"/>
      </a:defRPr>
    </a:lvl6pPr>
    <a:lvl7pPr marL="2743200" algn="l" defTabSz="914400" rtl="0" eaLnBrk="1" latinLnBrk="0" hangingPunct="1">
      <a:defRPr sz="2400" kern="1200">
        <a:solidFill>
          <a:srgbClr val="FF3300"/>
        </a:solidFill>
        <a:latin typeface="Arial" panose="020B0604020202020204" pitchFamily="34" charset="0"/>
        <a:ea typeface="+mn-ea"/>
        <a:cs typeface="+mn-cs"/>
      </a:defRPr>
    </a:lvl7pPr>
    <a:lvl8pPr marL="3200400" algn="l" defTabSz="914400" rtl="0" eaLnBrk="1" latinLnBrk="0" hangingPunct="1">
      <a:defRPr sz="2400" kern="1200">
        <a:solidFill>
          <a:srgbClr val="FF3300"/>
        </a:solidFill>
        <a:latin typeface="Arial" panose="020B0604020202020204" pitchFamily="34" charset="0"/>
        <a:ea typeface="+mn-ea"/>
        <a:cs typeface="+mn-cs"/>
      </a:defRPr>
    </a:lvl8pPr>
    <a:lvl9pPr marL="3657600" algn="l" defTabSz="914400" rtl="0" eaLnBrk="1" latinLnBrk="0" hangingPunct="1">
      <a:defRPr sz="2400" kern="1200">
        <a:solidFill>
          <a:srgbClr val="FF33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99FF"/>
    <a:srgbClr val="CC0099"/>
    <a:srgbClr val="FFFF00"/>
    <a:srgbClr val="006600"/>
    <a:srgbClr val="CC330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542" autoAdjust="0"/>
  </p:normalViewPr>
  <p:slideViewPr>
    <p:cSldViewPr>
      <p:cViewPr varScale="1">
        <p:scale>
          <a:sx n="69" d="100"/>
          <a:sy n="69" d="100"/>
        </p:scale>
        <p:origin x="98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charset="0"/>
              </a:defRPr>
            </a:lvl1pPr>
          </a:lstStyle>
          <a:p>
            <a:pPr>
              <a:defRPr/>
            </a:pPr>
            <a:endParaRPr lang="en-US"/>
          </a:p>
        </p:txBody>
      </p:sp>
      <p:sp>
        <p:nvSpPr>
          <p:cNvPr id="192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US"/>
          </a:p>
        </p:txBody>
      </p:sp>
      <p:sp>
        <p:nvSpPr>
          <p:cNvPr id="17412"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2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charset="0"/>
              </a:defRPr>
            </a:lvl1pPr>
          </a:lstStyle>
          <a:p>
            <a:pPr>
              <a:defRPr/>
            </a:pPr>
            <a:endParaRPr lang="en-US"/>
          </a:p>
        </p:txBody>
      </p:sp>
      <p:sp>
        <p:nvSpPr>
          <p:cNvPr id="192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CC0AC3A0-8D88-4EDD-A4A1-755582285A7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AF68AB-366B-48CF-9C92-05EA99B37EA5}" type="slidenum">
              <a:rPr lang="en-US" altLang="en-US"/>
              <a:pPr/>
              <a:t>‹#›</a:t>
            </a:fld>
            <a:endParaRPr lang="en-US" altLang="en-US"/>
          </a:p>
        </p:txBody>
      </p:sp>
    </p:spTree>
    <p:extLst>
      <p:ext uri="{BB962C8B-B14F-4D97-AF65-F5344CB8AC3E}">
        <p14:creationId xmlns:p14="http://schemas.microsoft.com/office/powerpoint/2010/main" val="69672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E67E06-7E55-4FC0-BF61-58073563144E}" type="slidenum">
              <a:rPr lang="en-US" altLang="en-US"/>
              <a:pPr/>
              <a:t>‹#›</a:t>
            </a:fld>
            <a:endParaRPr lang="en-US" altLang="en-US"/>
          </a:p>
        </p:txBody>
      </p:sp>
    </p:spTree>
    <p:extLst>
      <p:ext uri="{BB962C8B-B14F-4D97-AF65-F5344CB8AC3E}">
        <p14:creationId xmlns:p14="http://schemas.microsoft.com/office/powerpoint/2010/main" val="381786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A60AB9-2C51-496A-93D7-E91C22BDC67C}" type="slidenum">
              <a:rPr lang="en-US" altLang="en-US"/>
              <a:pPr/>
              <a:t>‹#›</a:t>
            </a:fld>
            <a:endParaRPr lang="en-US" altLang="en-US"/>
          </a:p>
        </p:txBody>
      </p:sp>
    </p:spTree>
    <p:extLst>
      <p:ext uri="{BB962C8B-B14F-4D97-AF65-F5344CB8AC3E}">
        <p14:creationId xmlns:p14="http://schemas.microsoft.com/office/powerpoint/2010/main" val="243582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0F6694C4-2245-47A8-B63A-CCE6B6A3A307}" type="slidenum">
              <a:rPr lang="en-US" altLang="en-US"/>
              <a:pPr/>
              <a:t>‹#›</a:t>
            </a:fld>
            <a:endParaRPr lang="en-US" altLang="en-US"/>
          </a:p>
        </p:txBody>
      </p:sp>
    </p:spTree>
    <p:extLst>
      <p:ext uri="{BB962C8B-B14F-4D97-AF65-F5344CB8AC3E}">
        <p14:creationId xmlns:p14="http://schemas.microsoft.com/office/powerpoint/2010/main" val="21122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5C40E9A-331E-4BBD-BD97-69ACBC31460E}" type="slidenum">
              <a:rPr lang="en-US" altLang="en-US"/>
              <a:pPr/>
              <a:t>‹#›</a:t>
            </a:fld>
            <a:endParaRPr lang="en-US" altLang="en-US"/>
          </a:p>
        </p:txBody>
      </p:sp>
    </p:spTree>
    <p:extLst>
      <p:ext uri="{BB962C8B-B14F-4D97-AF65-F5344CB8AC3E}">
        <p14:creationId xmlns:p14="http://schemas.microsoft.com/office/powerpoint/2010/main" val="72066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BDD628-DE86-43A7-BA6D-A7BD63D8DCD0}" type="slidenum">
              <a:rPr lang="en-US" altLang="en-US"/>
              <a:pPr/>
              <a:t>‹#›</a:t>
            </a:fld>
            <a:endParaRPr lang="en-US" altLang="en-US"/>
          </a:p>
        </p:txBody>
      </p:sp>
    </p:spTree>
    <p:extLst>
      <p:ext uri="{BB962C8B-B14F-4D97-AF65-F5344CB8AC3E}">
        <p14:creationId xmlns:p14="http://schemas.microsoft.com/office/powerpoint/2010/main" val="21803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A0AD50-DC07-41FE-AC3F-11693A1A3606}" type="slidenum">
              <a:rPr lang="en-US" altLang="en-US"/>
              <a:pPr/>
              <a:t>‹#›</a:t>
            </a:fld>
            <a:endParaRPr lang="en-US" altLang="en-US"/>
          </a:p>
        </p:txBody>
      </p:sp>
    </p:spTree>
    <p:extLst>
      <p:ext uri="{BB962C8B-B14F-4D97-AF65-F5344CB8AC3E}">
        <p14:creationId xmlns:p14="http://schemas.microsoft.com/office/powerpoint/2010/main" val="66719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C794F6-3B9A-4140-A7B8-5E9258C4D4F0}" type="slidenum">
              <a:rPr lang="en-US" altLang="en-US"/>
              <a:pPr/>
              <a:t>‹#›</a:t>
            </a:fld>
            <a:endParaRPr lang="en-US" altLang="en-US"/>
          </a:p>
        </p:txBody>
      </p:sp>
    </p:spTree>
    <p:extLst>
      <p:ext uri="{BB962C8B-B14F-4D97-AF65-F5344CB8AC3E}">
        <p14:creationId xmlns:p14="http://schemas.microsoft.com/office/powerpoint/2010/main" val="317641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226838B-3D80-421B-B5E4-713C973F8AA7}" type="slidenum">
              <a:rPr lang="en-US" altLang="en-US"/>
              <a:pPr/>
              <a:t>‹#›</a:t>
            </a:fld>
            <a:endParaRPr lang="en-US" altLang="en-US"/>
          </a:p>
        </p:txBody>
      </p:sp>
    </p:spTree>
    <p:extLst>
      <p:ext uri="{BB962C8B-B14F-4D97-AF65-F5344CB8AC3E}">
        <p14:creationId xmlns:p14="http://schemas.microsoft.com/office/powerpoint/2010/main" val="185149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DCF5128-F1F7-48E0-BA66-E22E2E662620}" type="slidenum">
              <a:rPr lang="en-US" altLang="en-US"/>
              <a:pPr/>
              <a:t>‹#›</a:t>
            </a:fld>
            <a:endParaRPr lang="en-US" altLang="en-US"/>
          </a:p>
        </p:txBody>
      </p:sp>
    </p:spTree>
    <p:extLst>
      <p:ext uri="{BB962C8B-B14F-4D97-AF65-F5344CB8AC3E}">
        <p14:creationId xmlns:p14="http://schemas.microsoft.com/office/powerpoint/2010/main" val="301382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E8FCCAA-E038-4D0D-AD70-39CFD6843ED4}" type="slidenum">
              <a:rPr lang="en-US" altLang="en-US"/>
              <a:pPr/>
              <a:t>‹#›</a:t>
            </a:fld>
            <a:endParaRPr lang="en-US" altLang="en-US"/>
          </a:p>
        </p:txBody>
      </p:sp>
    </p:spTree>
    <p:extLst>
      <p:ext uri="{BB962C8B-B14F-4D97-AF65-F5344CB8AC3E}">
        <p14:creationId xmlns:p14="http://schemas.microsoft.com/office/powerpoint/2010/main" val="364403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F1BE993-47E1-4266-940E-D9D50E8047CC}" type="slidenum">
              <a:rPr lang="en-US" altLang="en-US"/>
              <a:pPr/>
              <a:t>‹#›</a:t>
            </a:fld>
            <a:endParaRPr lang="en-US" altLang="en-US"/>
          </a:p>
        </p:txBody>
      </p:sp>
    </p:spTree>
    <p:extLst>
      <p:ext uri="{BB962C8B-B14F-4D97-AF65-F5344CB8AC3E}">
        <p14:creationId xmlns:p14="http://schemas.microsoft.com/office/powerpoint/2010/main" val="240282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F50FDE-3003-4DA5-B257-B0379678902F}" type="slidenum">
              <a:rPr lang="en-US" altLang="en-US"/>
              <a:pPr/>
              <a:t>‹#›</a:t>
            </a:fld>
            <a:endParaRPr lang="en-US" altLang="en-US"/>
          </a:p>
        </p:txBody>
      </p:sp>
    </p:spTree>
    <p:extLst>
      <p:ext uri="{BB962C8B-B14F-4D97-AF65-F5344CB8AC3E}">
        <p14:creationId xmlns:p14="http://schemas.microsoft.com/office/powerpoint/2010/main" val="116650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9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defRPr>
            </a:lvl1pPr>
          </a:lstStyle>
          <a:p>
            <a:pPr>
              <a:defRPr/>
            </a:pPr>
            <a:endParaRPr lang="en-US"/>
          </a:p>
        </p:txBody>
      </p:sp>
      <p:sp>
        <p:nvSpPr>
          <p:cNvPr id="129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defRPr>
            </a:lvl1pPr>
          </a:lstStyle>
          <a:p>
            <a:pPr>
              <a:defRPr/>
            </a:pPr>
            <a:endParaRPr lang="en-US"/>
          </a:p>
        </p:txBody>
      </p:sp>
      <p:sp>
        <p:nvSpPr>
          <p:cNvPr id="129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fld id="{920349C2-0719-43FB-8CE1-AC2F022B63C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audio" Target="../media/audio3.wav"/><Relationship Id="rId9" Type="http://schemas.openxmlformats.org/officeDocument/2006/relationships/image" Target="../media/image7.gi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audio" Target="../media/audio1.wav"/><Relationship Id="rId9" Type="http://schemas.openxmlformats.org/officeDocument/2006/relationships/image" Target="../media/image7.gif"/></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audio" Target="../media/audio3.wav"/><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62200" y="2286001"/>
            <a:ext cx="7315200" cy="2169825"/>
          </a:xfrm>
          <a:prstGeom prst="rect">
            <a:avLst/>
          </a:prstGeom>
        </p:spPr>
        <p:txBody>
          <a:bodyPr>
            <a:spAutoFit/>
          </a:bodyPr>
          <a:lstStyle/>
          <a:p>
            <a:pPr algn="ctr">
              <a:defRPr/>
            </a:pP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Chào</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mừng</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các</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thầy</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cô</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p>
          <a:p>
            <a:pPr algn="ctr">
              <a:defRPr/>
            </a:pP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về</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dự</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giờ</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số</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học</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a:t>
            </a:r>
            <a:r>
              <a:rPr lang="en-US" sz="5400" b="1" kern="10" dirty="0" err="1">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lớp</a:t>
            </a:r>
            <a:r>
              <a:rPr lang="en-US" sz="54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a:cs typeface="Times New Roman"/>
              </a:rPr>
              <a:t> 6C</a:t>
            </a:r>
          </a:p>
        </p:txBody>
      </p:sp>
      <p:sp>
        <p:nvSpPr>
          <p:cNvPr id="6" name="Rectangle 5"/>
          <p:cNvSpPr>
            <a:spLocks noChangeArrowheads="1"/>
          </p:cNvSpPr>
          <p:nvPr/>
        </p:nvSpPr>
        <p:spPr bwMode="auto">
          <a:xfrm>
            <a:off x="5943600" y="4572001"/>
            <a:ext cx="356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i="1">
                <a:solidFill>
                  <a:srgbClr val="003300"/>
                </a:solidFill>
              </a:rPr>
              <a:t>Gv: Nguyễn Thị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3000"/>
                                        <p:tgtEl>
                                          <p:spTgt spid="5"/>
                                        </p:tgtEl>
                                      </p:cBhvr>
                                    </p:animEffect>
                                  </p:childTnLst>
                                </p:cTn>
                              </p:par>
                            </p:childTnLst>
                          </p:cTn>
                        </p:par>
                        <p:par>
                          <p:cTn id="8" fill="hold" nodeType="afterGroup">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48576" y="2887663"/>
            <a:ext cx="3408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endParaRPr lang="en-US" altLang="en-US" sz="3600">
              <a:latin typeface=".VnTime" panose="020B7200000000000000" pitchFamily="34" charset="0"/>
            </a:endParaRPr>
          </a:p>
        </p:txBody>
      </p:sp>
      <p:grpSp>
        <p:nvGrpSpPr>
          <p:cNvPr id="2" name="Group 3"/>
          <p:cNvGrpSpPr>
            <a:grpSpLocks/>
          </p:cNvGrpSpPr>
          <p:nvPr/>
        </p:nvGrpSpPr>
        <p:grpSpPr bwMode="auto">
          <a:xfrm>
            <a:off x="2782889" y="2717801"/>
            <a:ext cx="5743575" cy="631825"/>
            <a:chOff x="825" y="920"/>
            <a:chExt cx="3618" cy="398"/>
          </a:xfrm>
        </p:grpSpPr>
        <p:sp>
          <p:nvSpPr>
            <p:cNvPr id="24" name="AutoShape 6"/>
            <p:cNvSpPr>
              <a:spLocks noChangeArrowheads="1"/>
            </p:cNvSpPr>
            <p:nvPr/>
          </p:nvSpPr>
          <p:spPr bwMode="gray">
            <a:xfrm>
              <a:off x="825" y="920"/>
              <a:ext cx="3578"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11374" name="AutoShape 7"/>
            <p:cNvSpPr>
              <a:spLocks noChangeArrowheads="1"/>
            </p:cNvSpPr>
            <p:nvPr/>
          </p:nvSpPr>
          <p:spPr bwMode="gray">
            <a:xfrm>
              <a:off x="882" y="955"/>
              <a:ext cx="612" cy="331"/>
            </a:xfrm>
            <a:prstGeom prst="roundRect">
              <a:avLst>
                <a:gd name="adj" fmla="val 11921"/>
              </a:avLst>
            </a:prstGeom>
            <a:solidFill>
              <a:srgbClr val="0000CC"/>
            </a:solidFill>
            <a:ln w="38100">
              <a:solidFill>
                <a:schemeClr val="bg1"/>
              </a:solidFill>
              <a:round/>
              <a:headEnd/>
              <a:tailEnd/>
            </a:ln>
          </p:spPr>
          <p:txBody>
            <a:bodyPr wrap="none" anchor="ct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endParaRPr lang="vi-VN" altLang="en-US"/>
            </a:p>
          </p:txBody>
        </p:sp>
        <p:sp>
          <p:nvSpPr>
            <p:cNvPr id="26" name="Freeform 8"/>
            <p:cNvSpPr>
              <a:spLocks/>
            </p:cNvSpPr>
            <p:nvPr/>
          </p:nvSpPr>
          <p:spPr bwMode="gray">
            <a:xfrm>
              <a:off x="1060" y="975"/>
              <a:ext cx="666"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27" name="Text Box 9"/>
            <p:cNvSpPr txBox="1">
              <a:spLocks noChangeArrowheads="1"/>
            </p:cNvSpPr>
            <p:nvPr/>
          </p:nvSpPr>
          <p:spPr bwMode="gray">
            <a:xfrm>
              <a:off x="917" y="943"/>
              <a:ext cx="477"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hangingPunct="0">
                <a:defRPr/>
              </a:pPr>
              <a:r>
                <a:rPr lang="en-US" sz="2800" b="1">
                  <a:solidFill>
                    <a:srgbClr val="FF0000"/>
                  </a:solidFill>
                  <a:effectLst>
                    <a:outerShdw blurRad="38100" dist="38100" dir="2700000" algn="tl">
                      <a:srgbClr val="000000"/>
                    </a:outerShdw>
                  </a:effectLst>
                  <a:latin typeface="VNI-Thufap2" pitchFamily="2" charset="0"/>
                </a:rPr>
                <a:t>B</a:t>
              </a:r>
            </a:p>
          </p:txBody>
        </p:sp>
        <p:sp>
          <p:nvSpPr>
            <p:cNvPr id="11377" name="Text Box 26"/>
            <p:cNvSpPr txBox="1">
              <a:spLocks noChangeArrowheads="1"/>
            </p:cNvSpPr>
            <p:nvPr/>
          </p:nvSpPr>
          <p:spPr bwMode="gray">
            <a:xfrm>
              <a:off x="1649" y="991"/>
              <a:ext cx="27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6</a:t>
              </a:r>
            </a:p>
          </p:txBody>
        </p:sp>
      </p:grpSp>
      <p:grpSp>
        <p:nvGrpSpPr>
          <p:cNvPr id="3" name="Group 11"/>
          <p:cNvGrpSpPr>
            <a:grpSpLocks/>
          </p:cNvGrpSpPr>
          <p:nvPr/>
        </p:nvGrpSpPr>
        <p:grpSpPr bwMode="auto">
          <a:xfrm>
            <a:off x="2828926" y="1587500"/>
            <a:ext cx="5795963" cy="654050"/>
            <a:chOff x="508" y="2112"/>
            <a:chExt cx="1583" cy="412"/>
          </a:xfrm>
        </p:grpSpPr>
        <p:sp>
          <p:nvSpPr>
            <p:cNvPr id="104458"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r>
                <a:rPr lang="en-US">
                  <a:latin typeface="Arial" charset="0"/>
                </a:rPr>
                <a:t> </a:t>
              </a:r>
            </a:p>
          </p:txBody>
        </p:sp>
        <p:sp>
          <p:nvSpPr>
            <p:cNvPr id="70"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71"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72" name="Text Box 15"/>
            <p:cNvSpPr txBox="1">
              <a:spLocks noChangeArrowheads="1"/>
            </p:cNvSpPr>
            <p:nvPr/>
          </p:nvSpPr>
          <p:spPr bwMode="gray">
            <a:xfrm>
              <a:off x="598" y="2139"/>
              <a:ext cx="12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000000"/>
                    </a:outerShdw>
                  </a:effectLst>
                  <a:latin typeface="VNI-Thufap2" pitchFamily="2" charset="0"/>
                </a:rPr>
                <a:t>A</a:t>
              </a:r>
            </a:p>
          </p:txBody>
        </p:sp>
        <p:sp>
          <p:nvSpPr>
            <p:cNvPr id="11372" name="Text Box 16"/>
            <p:cNvSpPr txBox="1">
              <a:spLocks noChangeArrowheads="1"/>
            </p:cNvSpPr>
            <p:nvPr/>
          </p:nvSpPr>
          <p:spPr bwMode="gray">
            <a:xfrm>
              <a:off x="835" y="2197"/>
              <a:ext cx="12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8</a:t>
              </a:r>
            </a:p>
          </p:txBody>
        </p:sp>
      </p:grpSp>
      <p:grpSp>
        <p:nvGrpSpPr>
          <p:cNvPr id="4" name="Group 93"/>
          <p:cNvGrpSpPr>
            <a:grpSpLocks/>
          </p:cNvGrpSpPr>
          <p:nvPr/>
        </p:nvGrpSpPr>
        <p:grpSpPr bwMode="auto">
          <a:xfrm>
            <a:off x="2833689" y="4891088"/>
            <a:ext cx="5792787" cy="660400"/>
            <a:chOff x="508" y="2112"/>
            <a:chExt cx="1554" cy="405"/>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96" name="AutoShape 13"/>
            <p:cNvSpPr>
              <a:spLocks noChangeArrowheads="1"/>
            </p:cNvSpPr>
            <p:nvPr/>
          </p:nvSpPr>
          <p:spPr bwMode="gray">
            <a:xfrm>
              <a:off x="514" y="2134"/>
              <a:ext cx="273" cy="35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97"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98" name="Text Box 15"/>
            <p:cNvSpPr txBox="1">
              <a:spLocks noChangeArrowheads="1"/>
            </p:cNvSpPr>
            <p:nvPr/>
          </p:nvSpPr>
          <p:spPr bwMode="gray">
            <a:xfrm>
              <a:off x="586" y="2139"/>
              <a:ext cx="154" cy="321"/>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VNI-Thufap2" pitchFamily="2" charset="0"/>
                </a:rPr>
                <a:t>D</a:t>
              </a:r>
            </a:p>
          </p:txBody>
        </p:sp>
        <p:sp>
          <p:nvSpPr>
            <p:cNvPr id="11367" name="Text Box 16"/>
            <p:cNvSpPr txBox="1">
              <a:spLocks noChangeArrowheads="1"/>
            </p:cNvSpPr>
            <p:nvPr/>
          </p:nvSpPr>
          <p:spPr bwMode="gray">
            <a:xfrm>
              <a:off x="818" y="2199"/>
              <a:ext cx="124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5</a:t>
              </a:r>
              <a:endParaRPr lang="en-US"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5" name="Group 11"/>
          <p:cNvGrpSpPr>
            <a:grpSpLocks/>
          </p:cNvGrpSpPr>
          <p:nvPr/>
        </p:nvGrpSpPr>
        <p:grpSpPr bwMode="auto">
          <a:xfrm>
            <a:off x="2876551" y="3763964"/>
            <a:ext cx="5789613" cy="636587"/>
            <a:chOff x="508" y="2112"/>
            <a:chExt cx="1582" cy="401"/>
          </a:xfrm>
        </p:grpSpPr>
        <p:sp>
          <p:nvSpPr>
            <p:cNvPr id="112" name="AutoShape 12"/>
            <p:cNvSpPr>
              <a:spLocks noChangeArrowheads="1"/>
            </p:cNvSpPr>
            <p:nvPr/>
          </p:nvSpPr>
          <p:spPr bwMode="gray">
            <a:xfrm>
              <a:off x="508" y="2112"/>
              <a:ext cx="1537"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113" name="AutoShape 13"/>
            <p:cNvSpPr>
              <a:spLocks noChangeArrowheads="1"/>
            </p:cNvSpPr>
            <p:nvPr/>
          </p:nvSpPr>
          <p:spPr bwMode="gray">
            <a:xfrm>
              <a:off x="514" y="2147"/>
              <a:ext cx="271"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11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115" name="Text Box 15"/>
            <p:cNvSpPr txBox="1">
              <a:spLocks noChangeArrowheads="1"/>
            </p:cNvSpPr>
            <p:nvPr/>
          </p:nvSpPr>
          <p:spPr bwMode="gray">
            <a:xfrm>
              <a:off x="570" y="2139"/>
              <a:ext cx="14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VNI-Thufap2" pitchFamily="2" charset="0"/>
                </a:rPr>
                <a:t>C</a:t>
              </a:r>
            </a:p>
          </p:txBody>
        </p:sp>
        <p:sp>
          <p:nvSpPr>
            <p:cNvPr id="11362" name="Text Box 16"/>
            <p:cNvSpPr txBox="1">
              <a:spLocks noChangeArrowheads="1"/>
            </p:cNvSpPr>
            <p:nvPr/>
          </p:nvSpPr>
          <p:spPr bwMode="gray">
            <a:xfrm>
              <a:off x="815" y="2186"/>
              <a:ext cx="12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7</a:t>
              </a:r>
            </a:p>
          </p:txBody>
        </p:sp>
      </p:grpSp>
      <p:grpSp>
        <p:nvGrpSpPr>
          <p:cNvPr id="6" name="Group 32"/>
          <p:cNvGrpSpPr>
            <a:grpSpLocks/>
          </p:cNvGrpSpPr>
          <p:nvPr/>
        </p:nvGrpSpPr>
        <p:grpSpPr bwMode="auto">
          <a:xfrm>
            <a:off x="2191832" y="1193800"/>
            <a:ext cx="328822" cy="4301704"/>
            <a:chOff x="38" y="768"/>
            <a:chExt cx="183" cy="2169"/>
          </a:xfrm>
        </p:grpSpPr>
        <p:grpSp>
          <p:nvGrpSpPr>
            <p:cNvPr id="11335" name="Group 33"/>
            <p:cNvGrpSpPr>
              <a:grpSpLocks/>
            </p:cNvGrpSpPr>
            <p:nvPr/>
          </p:nvGrpSpPr>
          <p:grpSpPr bwMode="auto">
            <a:xfrm rot="5400000">
              <a:off x="-879" y="1752"/>
              <a:ext cx="2064" cy="96"/>
              <a:chOff x="0" y="1896"/>
              <a:chExt cx="5760" cy="120"/>
            </a:xfrm>
          </p:grpSpPr>
          <p:sp>
            <p:nvSpPr>
              <p:cNvPr id="257058" name="Rectangle 34"/>
              <p:cNvSpPr>
                <a:spLocks noChangeArrowheads="1"/>
              </p:cNvSpPr>
              <p:nvPr/>
            </p:nvSpPr>
            <p:spPr bwMode="gray">
              <a:xfrm>
                <a:off x="0" y="1897"/>
                <a:ext cx="5761" cy="44"/>
              </a:xfrm>
              <a:prstGeom prst="rect">
                <a:avLst/>
              </a:prstGeom>
              <a:gradFill rotWithShape="1">
                <a:gsLst>
                  <a:gs pos="0">
                    <a:srgbClr val="808080"/>
                  </a:gs>
                  <a:gs pos="100000">
                    <a:srgbClr val="ECECEC"/>
                  </a:gs>
                </a:gsLst>
                <a:lin ang="5400000" scaled="1"/>
              </a:gradFill>
              <a:ln w="9525" algn="ctr">
                <a:noFill/>
                <a:miter lim="800000"/>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59" name="Rectangle 35"/>
              <p:cNvSpPr>
                <a:spLocks noChangeArrowheads="1"/>
              </p:cNvSpPr>
              <p:nvPr/>
            </p:nvSpPr>
            <p:spPr bwMode="gray">
              <a:xfrm>
                <a:off x="0" y="1948"/>
                <a:ext cx="5761" cy="73"/>
              </a:xfrm>
              <a:prstGeom prst="rect">
                <a:avLst/>
              </a:prstGeom>
              <a:gradFill rotWithShape="1">
                <a:gsLst>
                  <a:gs pos="0">
                    <a:srgbClr val="CFCFCF"/>
                  </a:gs>
                  <a:gs pos="100000">
                    <a:srgbClr val="5F5F5F"/>
                  </a:gs>
                </a:gsLst>
                <a:lin ang="5400000" scaled="1"/>
              </a:gradFill>
              <a:ln w="9525" algn="ctr">
                <a:noFill/>
                <a:miter lim="800000"/>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1336" name="Group 36"/>
            <p:cNvGrpSpPr>
              <a:grpSpLocks/>
            </p:cNvGrpSpPr>
            <p:nvPr/>
          </p:nvGrpSpPr>
          <p:grpSpPr bwMode="auto">
            <a:xfrm rot="5400000">
              <a:off x="-40" y="2675"/>
              <a:ext cx="350" cy="173"/>
              <a:chOff x="898" y="1913"/>
              <a:chExt cx="4080" cy="1823"/>
            </a:xfrm>
          </p:grpSpPr>
          <p:sp>
            <p:nvSpPr>
              <p:cNvPr id="257061" name="AutoShape 37"/>
              <p:cNvSpPr>
                <a:spLocks noChangeArrowheads="1"/>
              </p:cNvSpPr>
              <p:nvPr/>
            </p:nvSpPr>
            <p:spPr bwMode="gray">
              <a:xfrm rot="16200000" flipH="1">
                <a:off x="1828" y="2722"/>
                <a:ext cx="307"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2" name="AutoShape 38"/>
              <p:cNvSpPr>
                <a:spLocks noChangeArrowheads="1"/>
              </p:cNvSpPr>
              <p:nvPr/>
            </p:nvSpPr>
            <p:spPr bwMode="gray">
              <a:xfrm rot="5400000" flipH="1">
                <a:off x="3722" y="2680"/>
                <a:ext cx="307"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3" name="AutoShape 39"/>
              <p:cNvSpPr>
                <a:spLocks noChangeArrowheads="1"/>
              </p:cNvSpPr>
              <p:nvPr/>
            </p:nvSpPr>
            <p:spPr bwMode="gray">
              <a:xfrm rot="10800000" flipH="1">
                <a:off x="2740" y="3531"/>
                <a:ext cx="31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4" name="Oval 40"/>
              <p:cNvSpPr>
                <a:spLocks noChangeArrowheads="1"/>
              </p:cNvSpPr>
              <p:nvPr/>
            </p:nvSpPr>
            <p:spPr bwMode="gray">
              <a:xfrm>
                <a:off x="2079" y="1913"/>
                <a:ext cx="1628" cy="1618"/>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5" name="Oval 41"/>
              <p:cNvSpPr>
                <a:spLocks noChangeArrowheads="1"/>
              </p:cNvSpPr>
              <p:nvPr/>
            </p:nvSpPr>
            <p:spPr bwMode="gray">
              <a:xfrm>
                <a:off x="2172" y="2006"/>
                <a:ext cx="1442" cy="1432"/>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6" name="Oval 42"/>
              <p:cNvSpPr>
                <a:spLocks noChangeArrowheads="1"/>
              </p:cNvSpPr>
              <p:nvPr/>
            </p:nvSpPr>
            <p:spPr bwMode="gray">
              <a:xfrm>
                <a:off x="899" y="2351"/>
                <a:ext cx="4064" cy="762"/>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7" name="Oval 43"/>
              <p:cNvSpPr>
                <a:spLocks noChangeArrowheads="1"/>
              </p:cNvSpPr>
              <p:nvPr/>
            </p:nvSpPr>
            <p:spPr bwMode="gray">
              <a:xfrm>
                <a:off x="898" y="2351"/>
                <a:ext cx="4066" cy="762"/>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8" name="Oval 44"/>
              <p:cNvSpPr>
                <a:spLocks noChangeArrowheads="1"/>
              </p:cNvSpPr>
              <p:nvPr/>
            </p:nvSpPr>
            <p:spPr bwMode="gray">
              <a:xfrm>
                <a:off x="907" y="2257"/>
                <a:ext cx="4067" cy="1088"/>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9" name="Oval 45"/>
              <p:cNvSpPr>
                <a:spLocks noChangeArrowheads="1"/>
              </p:cNvSpPr>
              <p:nvPr/>
            </p:nvSpPr>
            <p:spPr bwMode="gray">
              <a:xfrm>
                <a:off x="911" y="2257"/>
                <a:ext cx="4067" cy="1088"/>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1337" name="Group 46"/>
            <p:cNvGrpSpPr>
              <a:grpSpLocks/>
            </p:cNvGrpSpPr>
            <p:nvPr/>
          </p:nvGrpSpPr>
          <p:grpSpPr bwMode="auto">
            <a:xfrm rot="5400000">
              <a:off x="-48" y="1727"/>
              <a:ext cx="350" cy="177"/>
              <a:chOff x="909" y="1874"/>
              <a:chExt cx="4073" cy="1860"/>
            </a:xfrm>
          </p:grpSpPr>
          <p:sp>
            <p:nvSpPr>
              <p:cNvPr id="257071" name="AutoShape 47"/>
              <p:cNvSpPr>
                <a:spLocks noChangeArrowheads="1"/>
              </p:cNvSpPr>
              <p:nvPr/>
            </p:nvSpPr>
            <p:spPr bwMode="gray">
              <a:xfrm rot="16200000" flipH="1">
                <a:off x="1824" y="2539"/>
                <a:ext cx="316"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2" name="AutoShape 48"/>
              <p:cNvSpPr>
                <a:spLocks noChangeArrowheads="1"/>
              </p:cNvSpPr>
              <p:nvPr/>
            </p:nvSpPr>
            <p:spPr bwMode="gray">
              <a:xfrm rot="5400000" flipH="1">
                <a:off x="3718" y="2571"/>
                <a:ext cx="31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3" name="AutoShape 49"/>
              <p:cNvSpPr>
                <a:spLocks noChangeArrowheads="1"/>
              </p:cNvSpPr>
              <p:nvPr/>
            </p:nvSpPr>
            <p:spPr bwMode="gray">
              <a:xfrm rot="10800000" flipH="1">
                <a:off x="2815" y="3529"/>
                <a:ext cx="307"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4" name="Oval 50"/>
              <p:cNvSpPr>
                <a:spLocks noChangeArrowheads="1"/>
              </p:cNvSpPr>
              <p:nvPr/>
            </p:nvSpPr>
            <p:spPr bwMode="gray">
              <a:xfrm>
                <a:off x="2164" y="1874"/>
                <a:ext cx="1619" cy="1702"/>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5" name="Oval 51"/>
              <p:cNvSpPr>
                <a:spLocks noChangeArrowheads="1"/>
              </p:cNvSpPr>
              <p:nvPr/>
            </p:nvSpPr>
            <p:spPr bwMode="gray">
              <a:xfrm>
                <a:off x="2257" y="1939"/>
                <a:ext cx="1433" cy="146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6" name="Oval 52"/>
              <p:cNvSpPr>
                <a:spLocks noChangeArrowheads="1"/>
              </p:cNvSpPr>
              <p:nvPr/>
            </p:nvSpPr>
            <p:spPr bwMode="gray">
              <a:xfrm>
                <a:off x="910" y="2266"/>
                <a:ext cx="4063" cy="760"/>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7" name="Oval 53"/>
              <p:cNvSpPr>
                <a:spLocks noChangeArrowheads="1"/>
              </p:cNvSpPr>
              <p:nvPr/>
            </p:nvSpPr>
            <p:spPr bwMode="gray">
              <a:xfrm>
                <a:off x="909" y="2266"/>
                <a:ext cx="4064" cy="760"/>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8" name="Oval 54"/>
              <p:cNvSpPr>
                <a:spLocks noChangeArrowheads="1"/>
              </p:cNvSpPr>
              <p:nvPr/>
            </p:nvSpPr>
            <p:spPr bwMode="gray">
              <a:xfrm>
                <a:off x="913" y="2088"/>
                <a:ext cx="4065" cy="1097"/>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9" name="Oval 55"/>
              <p:cNvSpPr>
                <a:spLocks noChangeArrowheads="1"/>
              </p:cNvSpPr>
              <p:nvPr/>
            </p:nvSpPr>
            <p:spPr bwMode="gray">
              <a:xfrm>
                <a:off x="917" y="2088"/>
                <a:ext cx="4065" cy="1097"/>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grpSp>
        <p:nvGrpSpPr>
          <p:cNvPr id="10" name="Group 56"/>
          <p:cNvGrpSpPr>
            <a:grpSpLocks/>
          </p:cNvGrpSpPr>
          <p:nvPr/>
        </p:nvGrpSpPr>
        <p:grpSpPr bwMode="auto">
          <a:xfrm rot="5400000">
            <a:off x="1842294" y="2545557"/>
            <a:ext cx="992188" cy="930275"/>
            <a:chOff x="1872" y="1824"/>
            <a:chExt cx="2014" cy="1821"/>
          </a:xfrm>
        </p:grpSpPr>
        <p:sp>
          <p:nvSpPr>
            <p:cNvPr id="257081" name="AutoShape 5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2" name="AutoShape 5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3" name="AutoShape 5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4" name="Oval 6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5" name="Oval 6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6" name="Oval 6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7" name="Oval 6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8" name="Oval 6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9" name="Oval 6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1" name="Group 66"/>
          <p:cNvGrpSpPr>
            <a:grpSpLocks/>
          </p:cNvGrpSpPr>
          <p:nvPr/>
        </p:nvGrpSpPr>
        <p:grpSpPr bwMode="auto">
          <a:xfrm rot="5400000">
            <a:off x="1874044" y="3663157"/>
            <a:ext cx="992188" cy="930275"/>
            <a:chOff x="1872" y="1824"/>
            <a:chExt cx="2014" cy="1821"/>
          </a:xfrm>
        </p:grpSpPr>
        <p:sp>
          <p:nvSpPr>
            <p:cNvPr id="257091" name="AutoShape 6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2" name="AutoShape 6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3" name="AutoShape 6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4" name="Oval 7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5" name="Oval 7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6" name="Oval 7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7" name="Oval 7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8" name="Oval 7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9" name="Oval 7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2" name="Group 76"/>
          <p:cNvGrpSpPr>
            <a:grpSpLocks/>
          </p:cNvGrpSpPr>
          <p:nvPr/>
        </p:nvGrpSpPr>
        <p:grpSpPr bwMode="auto">
          <a:xfrm rot="5400000">
            <a:off x="1910558" y="4795045"/>
            <a:ext cx="992187" cy="930275"/>
            <a:chOff x="1872" y="1824"/>
            <a:chExt cx="2014" cy="1821"/>
          </a:xfrm>
        </p:grpSpPr>
        <p:sp>
          <p:nvSpPr>
            <p:cNvPr id="257101" name="AutoShape 7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2" name="AutoShape 7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3" name="AutoShape 7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4" name="Oval 8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5" name="Oval 8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6" name="Oval 8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7" name="Oval 8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8" name="Oval 8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9" name="Oval 8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3" name="Group 86"/>
          <p:cNvGrpSpPr>
            <a:grpSpLocks/>
          </p:cNvGrpSpPr>
          <p:nvPr/>
        </p:nvGrpSpPr>
        <p:grpSpPr bwMode="auto">
          <a:xfrm rot="5400000">
            <a:off x="1867694" y="1500982"/>
            <a:ext cx="992188" cy="930275"/>
            <a:chOff x="1872" y="1824"/>
            <a:chExt cx="2014" cy="1821"/>
          </a:xfrm>
        </p:grpSpPr>
        <p:sp>
          <p:nvSpPr>
            <p:cNvPr id="257111" name="AutoShape 8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2" name="AutoShape 8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3" name="AutoShape 8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4" name="Oval 9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5" name="Oval 9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6" name="Oval 9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7" name="Oval 9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8" name="Oval 9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9" name="Oval 9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pic>
        <p:nvPicPr>
          <p:cNvPr id="257120" name="Picture 96" descr="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076" y="3916363"/>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21" name="Rectangle 97"/>
          <p:cNvSpPr>
            <a:spLocks noChangeArrowheads="1"/>
          </p:cNvSpPr>
          <p:nvPr/>
        </p:nvSpPr>
        <p:spPr bwMode="auto">
          <a:xfrm>
            <a:off x="3810000" y="1600201"/>
            <a:ext cx="3455988" cy="595313"/>
          </a:xfrm>
          <a:prstGeom prst="rect">
            <a:avLst/>
          </a:prstGeom>
          <a:solidFill>
            <a:srgbClr val="FFCC00">
              <a:alpha val="46001"/>
            </a:srgbClr>
          </a:solidFill>
          <a:ln w="9525">
            <a:noFill/>
            <a:miter lim="800000"/>
            <a:headEnd/>
            <a:tailEnd/>
          </a:ln>
          <a:effec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nvGrpSpPr>
          <p:cNvPr id="14" name="Group 98"/>
          <p:cNvGrpSpPr>
            <a:grpSpLocks/>
          </p:cNvGrpSpPr>
          <p:nvPr/>
        </p:nvGrpSpPr>
        <p:grpSpPr bwMode="auto">
          <a:xfrm>
            <a:off x="7824789" y="5849940"/>
            <a:ext cx="1296987" cy="1013016"/>
            <a:chOff x="3832" y="3312"/>
            <a:chExt cx="908" cy="818"/>
          </a:xfrm>
        </p:grpSpPr>
        <p:pic>
          <p:nvPicPr>
            <p:cNvPr id="11297" name="Picture 99"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100"/>
            <p:cNvSpPr txBox="1">
              <a:spLocks noChangeArrowheads="1"/>
            </p:cNvSpPr>
            <p:nvPr/>
          </p:nvSpPr>
          <p:spPr bwMode="auto">
            <a:xfrm>
              <a:off x="3832" y="3757"/>
              <a:ext cx="90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Làm lại</a:t>
              </a:r>
            </a:p>
          </p:txBody>
        </p:sp>
      </p:grpSp>
      <p:grpSp>
        <p:nvGrpSpPr>
          <p:cNvPr id="11279" name="Group 101"/>
          <p:cNvGrpSpPr>
            <a:grpSpLocks/>
          </p:cNvGrpSpPr>
          <p:nvPr/>
        </p:nvGrpSpPr>
        <p:grpSpPr bwMode="auto">
          <a:xfrm>
            <a:off x="9263063" y="5800725"/>
            <a:ext cx="1225550" cy="1077893"/>
            <a:chOff x="4875" y="3187"/>
            <a:chExt cx="885" cy="909"/>
          </a:xfrm>
        </p:grpSpPr>
        <p:pic>
          <p:nvPicPr>
            <p:cNvPr id="11295" name="Picture 102" descr="Ket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6" name="Text Box 103"/>
            <p:cNvSpPr txBox="1">
              <a:spLocks noChangeArrowheads="1"/>
            </p:cNvSpPr>
            <p:nvPr/>
          </p:nvSpPr>
          <p:spPr bwMode="auto">
            <a:xfrm>
              <a:off x="4875" y="3707"/>
              <a:ext cx="88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Đáp án</a:t>
              </a:r>
            </a:p>
          </p:txBody>
        </p:sp>
      </p:grpSp>
      <p:pic>
        <p:nvPicPr>
          <p:cNvPr id="257128" name="Picture 104" descr="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438" y="17605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29" name="Picture 105" descr="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801" y="1858964"/>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0" name="Picture 106" descr="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4013201"/>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1" name="Picture 107" descr="V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063" y="5083176"/>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2" name="Picture 108" descr="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3951" y="5202239"/>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3" name="Picture 109" descr="V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1" y="28273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4" name="Picture 110" descr="D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1" y="2908301"/>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11"/>
          <p:cNvGrpSpPr>
            <a:grpSpLocks/>
          </p:cNvGrpSpPr>
          <p:nvPr/>
        </p:nvGrpSpPr>
        <p:grpSpPr bwMode="auto">
          <a:xfrm>
            <a:off x="1774826" y="5546725"/>
            <a:ext cx="5832475" cy="1176338"/>
            <a:chOff x="68" y="2614"/>
            <a:chExt cx="3674" cy="741"/>
          </a:xfrm>
        </p:grpSpPr>
        <p:pic>
          <p:nvPicPr>
            <p:cNvPr id="11293" name="Picture 112"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Text Box 113"/>
            <p:cNvSpPr txBox="1">
              <a:spLocks noChangeArrowheads="1"/>
            </p:cNvSpPr>
            <p:nvPr/>
          </p:nvSpPr>
          <p:spPr bwMode="auto">
            <a:xfrm>
              <a:off x="794" y="2870"/>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Hoan hô …! Đúng rồi …!</a:t>
              </a:r>
            </a:p>
          </p:txBody>
        </p:sp>
      </p:grpSp>
      <p:grpSp>
        <p:nvGrpSpPr>
          <p:cNvPr id="17" name="Group 114"/>
          <p:cNvGrpSpPr>
            <a:grpSpLocks/>
          </p:cNvGrpSpPr>
          <p:nvPr/>
        </p:nvGrpSpPr>
        <p:grpSpPr bwMode="auto">
          <a:xfrm>
            <a:off x="1981201" y="5557838"/>
            <a:ext cx="5832475" cy="1065212"/>
            <a:chOff x="204" y="3475"/>
            <a:chExt cx="3674" cy="671"/>
          </a:xfrm>
        </p:grpSpPr>
        <p:pic>
          <p:nvPicPr>
            <p:cNvPr id="11291" name="Picture 115" descr="Hoabuo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2" name="Text Box 116"/>
            <p:cNvSpPr txBox="1">
              <a:spLocks noChangeArrowheads="1"/>
            </p:cNvSpPr>
            <p:nvPr/>
          </p:nvSpPr>
          <p:spPr bwMode="auto">
            <a:xfrm>
              <a:off x="793" y="3702"/>
              <a:ext cx="30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Tiếc quá …! Bạn chọn sai rồi …!</a:t>
              </a:r>
            </a:p>
          </p:txBody>
        </p:sp>
      </p:grpSp>
      <p:sp>
        <p:nvSpPr>
          <p:cNvPr id="11289" name="AutoShape 112">
            <a:hlinkClick r:id="" action="ppaction://hlinkshowjump?jump=nextslide" highlightClick="1"/>
          </p:cNvPr>
          <p:cNvSpPr>
            <a:spLocks noChangeArrowheads="1"/>
          </p:cNvSpPr>
          <p:nvPr/>
        </p:nvSpPr>
        <p:spPr bwMode="gray">
          <a:xfrm>
            <a:off x="5086351" y="6384925"/>
            <a:ext cx="576263" cy="457200"/>
          </a:xfrm>
          <a:prstGeom prst="actionButtonForwardNext">
            <a:avLst/>
          </a:prstGeom>
          <a:solidFill>
            <a:srgbClr val="D60093"/>
          </a:solidFill>
          <a:ln>
            <a:noFill/>
          </a:ln>
          <a:effectLst>
            <a:prstShdw prst="shdw17" dist="17961" dir="2700000">
              <a:srgbClr val="800058"/>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endParaRPr lang="en-US" altLang="en-US"/>
          </a:p>
        </p:txBody>
      </p:sp>
      <p:sp>
        <p:nvSpPr>
          <p:cNvPr id="18" name="AutoShape 17"/>
          <p:cNvSpPr>
            <a:spLocks noChangeArrowheads="1"/>
          </p:cNvSpPr>
          <p:nvPr/>
        </p:nvSpPr>
        <p:spPr bwMode="gray">
          <a:xfrm>
            <a:off x="2603500" y="177800"/>
            <a:ext cx="6146800" cy="1144588"/>
          </a:xfrm>
          <a:prstGeom prst="roundRect">
            <a:avLst>
              <a:gd name="adj" fmla="val 50000"/>
            </a:avLst>
          </a:prstGeom>
          <a:solidFill>
            <a:srgbClr val="99CC00"/>
          </a:solidFill>
          <a:ln w="38100" algn="ctr">
            <a:noFill/>
            <a:round/>
            <a:headEnd/>
            <a:tailEnd/>
          </a:ln>
          <a:effectLst>
            <a:outerShdw dist="63500" dir="3187806" algn="ctr" rotWithShape="0">
              <a:srgbClr val="001D3A"/>
            </a:outerShdw>
          </a:effectLst>
        </p:spPr>
        <p:txBody>
          <a:bodyPr wrap="none" anchor="ctr"/>
          <a:lstStyle/>
          <a:p>
            <a:pPr marL="457200" indent="-457200" algn="ctr">
              <a:defRPr/>
            </a:pPr>
            <a:r>
              <a:rPr lang="en-US" b="1" u="sng" dirty="0" err="1">
                <a:latin typeface="Times New Roman" pitchFamily="18" charset="0"/>
              </a:rPr>
              <a:t>Bài</a:t>
            </a:r>
            <a:r>
              <a:rPr lang="en-US" b="1" u="sng" dirty="0">
                <a:latin typeface="Times New Roman" pitchFamily="18" charset="0"/>
              </a:rPr>
              <a:t> </a:t>
            </a:r>
            <a:r>
              <a:rPr lang="en-US" b="1" u="sng" dirty="0" err="1">
                <a:latin typeface="Times New Roman" pitchFamily="18" charset="0"/>
              </a:rPr>
              <a:t>tập</a:t>
            </a:r>
            <a:r>
              <a:rPr lang="en-US" b="1" u="sng" dirty="0">
                <a:latin typeface="Times New Roman" pitchFamily="18" charset="0"/>
              </a:rPr>
              <a:t> </a:t>
            </a:r>
            <a:r>
              <a:rPr lang="en-US" b="1" u="sng" dirty="0" err="1">
                <a:latin typeface="Times New Roman" pitchFamily="18" charset="0"/>
              </a:rPr>
              <a:t>trắc</a:t>
            </a:r>
            <a:r>
              <a:rPr lang="en-US" b="1" u="sng" dirty="0">
                <a:latin typeface="Times New Roman" pitchFamily="18" charset="0"/>
              </a:rPr>
              <a:t> </a:t>
            </a:r>
            <a:r>
              <a:rPr lang="en-US" b="1" u="sng" dirty="0" err="1">
                <a:latin typeface="Times New Roman" pitchFamily="18" charset="0"/>
              </a:rPr>
              <a:t>nghiệm</a:t>
            </a:r>
            <a:r>
              <a:rPr lang="en-US" b="1" dirty="0">
                <a:latin typeface="Times New Roman" pitchFamily="18" charset="0"/>
              </a:rPr>
              <a:t>:</a:t>
            </a:r>
            <a:r>
              <a:rPr lang="en-US" dirty="0">
                <a:latin typeface="Times New Roman" pitchFamily="18" charset="0"/>
              </a:rPr>
              <a:t> </a:t>
            </a:r>
            <a:r>
              <a:rPr lang="en-US" b="1" dirty="0" err="1">
                <a:latin typeface="Times New Roman" pitchFamily="18" charset="0"/>
              </a:rPr>
              <a:t>Chọn</a:t>
            </a:r>
            <a:r>
              <a:rPr lang="en-US" b="1" dirty="0">
                <a:latin typeface="Times New Roman" pitchFamily="18" charset="0"/>
              </a:rPr>
              <a:t> </a:t>
            </a:r>
            <a:r>
              <a:rPr lang="en-US" b="1" dirty="0" err="1">
                <a:latin typeface="Times New Roman" pitchFamily="18" charset="0"/>
              </a:rPr>
              <a:t>đáp</a:t>
            </a:r>
            <a:r>
              <a:rPr lang="en-US" b="1" dirty="0">
                <a:latin typeface="Times New Roman" pitchFamily="18" charset="0"/>
              </a:rPr>
              <a:t> </a:t>
            </a:r>
            <a:r>
              <a:rPr lang="en-US" b="1" dirty="0" err="1">
                <a:latin typeface="Times New Roman" pitchFamily="18" charset="0"/>
              </a:rPr>
              <a:t>án</a:t>
            </a:r>
            <a:r>
              <a:rPr lang="en-US" b="1" dirty="0">
                <a:latin typeface="Times New Roman" pitchFamily="18" charset="0"/>
              </a:rPr>
              <a:t> </a:t>
            </a:r>
            <a:r>
              <a:rPr lang="en-US" b="1" dirty="0" err="1">
                <a:latin typeface="Times New Roman" pitchFamily="18" charset="0"/>
              </a:rPr>
              <a:t>đúng</a:t>
            </a:r>
            <a:r>
              <a:rPr lang="en-US" b="1" dirty="0">
                <a:latin typeface="Times New Roman" pitchFamily="18" charset="0"/>
              </a:rPr>
              <a:t>:</a:t>
            </a:r>
          </a:p>
          <a:p>
            <a:pPr marL="457200" indent="-457200" algn="ctr">
              <a:defRPr/>
            </a:pPr>
            <a:r>
              <a:rPr lang="en-US" sz="2800" b="1" dirty="0">
                <a:latin typeface="Times New Roman" pitchFamily="18" charset="0"/>
              </a:rPr>
              <a:t>b. </a:t>
            </a:r>
            <a:r>
              <a:rPr lang="en-US" sz="2800" b="1" dirty="0" err="1">
                <a:latin typeface="Times New Roman" pitchFamily="18" charset="0"/>
              </a:rPr>
              <a:t>Số</a:t>
            </a:r>
            <a:r>
              <a:rPr lang="en-US" sz="2800" b="1" dirty="0">
                <a:latin typeface="Times New Roman" pitchFamily="18" charset="0"/>
              </a:rPr>
              <a:t> </a:t>
            </a:r>
            <a:r>
              <a:rPr lang="en-US" sz="2800" b="1" dirty="0" err="1">
                <a:latin typeface="Times New Roman" pitchFamily="18" charset="0"/>
              </a:rPr>
              <a:t>lượng</a:t>
            </a:r>
            <a:r>
              <a:rPr lang="en-US" sz="2800" b="1" dirty="0">
                <a:latin typeface="Times New Roman" pitchFamily="18" charset="0"/>
              </a:rPr>
              <a:t> </a:t>
            </a:r>
            <a:r>
              <a:rPr lang="en-US" sz="2800" b="1" dirty="0" err="1">
                <a:latin typeface="Times New Roman" pitchFamily="18" charset="0"/>
              </a:rPr>
              <a:t>ước</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42 = 2.3.7 </a:t>
            </a:r>
            <a:r>
              <a:rPr lang="en-US" sz="2800" b="1" dirty="0" err="1">
                <a:latin typeface="Times New Roman" pitchFamily="18" charset="0"/>
              </a:rPr>
              <a:t>là</a:t>
            </a:r>
            <a:r>
              <a:rPr lang="en-US" sz="2800" b="1" dirty="0">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ppt_x</p:attrName>
                                        </p:attrNameLst>
                                      </p:cBhvr>
                                      <p:tavLst>
                                        <p:tav tm="0">
                                          <p:val>
                                            <p:strVal val="#ppt_x-#ppt_w/2"/>
                                          </p:val>
                                        </p:tav>
                                        <p:tav tm="100000">
                                          <p:val>
                                            <p:strVal val="#ppt_x"/>
                                          </p:val>
                                        </p:tav>
                                      </p:tavLst>
                                    </p:anim>
                                    <p:anim calcmode="lin" valueType="num">
                                      <p:cBhvr>
                                        <p:cTn id="8" dur="200" fill="hold"/>
                                        <p:tgtEl>
                                          <p:spTgt spid="2"/>
                                        </p:tgtEl>
                                        <p:attrNameLst>
                                          <p:attrName>ppt_y</p:attrName>
                                        </p:attrNameLst>
                                      </p:cBhvr>
                                      <p:tavLst>
                                        <p:tav tm="0">
                                          <p:val>
                                            <p:strVal val="#ppt_y"/>
                                          </p:val>
                                        </p:tav>
                                        <p:tav tm="100000">
                                          <p:val>
                                            <p:strVal val="#ppt_y"/>
                                          </p:val>
                                        </p:tav>
                                      </p:tavLst>
                                    </p:anim>
                                    <p:anim calcmode="lin" valueType="num">
                                      <p:cBhvr>
                                        <p:cTn id="9" dur="200" fill="hold"/>
                                        <p:tgtEl>
                                          <p:spTgt spid="2"/>
                                        </p:tgtEl>
                                        <p:attrNameLst>
                                          <p:attrName>ppt_w</p:attrName>
                                        </p:attrNameLst>
                                      </p:cBhvr>
                                      <p:tavLst>
                                        <p:tav tm="0">
                                          <p:val>
                                            <p:fltVal val="0"/>
                                          </p:val>
                                        </p:tav>
                                        <p:tav tm="100000">
                                          <p:val>
                                            <p:strVal val="#ppt_w"/>
                                          </p:val>
                                        </p:tav>
                                      </p:tavLst>
                                    </p:anim>
                                    <p:anim calcmode="lin" valueType="num">
                                      <p:cBhvr>
                                        <p:cTn id="10" dur="200" fill="hold"/>
                                        <p:tgtEl>
                                          <p:spTgt spid="2"/>
                                        </p:tgtEl>
                                        <p:attrNameLst>
                                          <p:attrName>ppt_h</p:attrName>
                                        </p:attrNameLst>
                                      </p:cBhvr>
                                      <p:tavLst>
                                        <p:tav tm="0">
                                          <p:val>
                                            <p:strVal val="#ppt_h"/>
                                          </p:val>
                                        </p:tav>
                                        <p:tav tm="100000">
                                          <p:val>
                                            <p:strVal val="#ppt_h"/>
                                          </p:val>
                                        </p:tav>
                                      </p:tavLst>
                                    </p:anim>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360"/>
                                          </p:val>
                                        </p:tav>
                                        <p:tav tm="100000">
                                          <p:val>
                                            <p:fltVal val="0"/>
                                          </p:val>
                                        </p:tav>
                                      </p:tavLst>
                                    </p:anim>
                                    <p:animEffect transition="in" filter="fade">
                                      <p:cBhvr>
                                        <p:cTn id="19" dur="500"/>
                                        <p:tgtEl>
                                          <p:spTgt spid="10"/>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360"/>
                                          </p:val>
                                        </p:tav>
                                        <p:tav tm="100000">
                                          <p:val>
                                            <p:fltVal val="0"/>
                                          </p:val>
                                        </p:tav>
                                      </p:tavLst>
                                    </p:anim>
                                    <p:animEffect transition="in" filter="fade">
                                      <p:cBhvr>
                                        <p:cTn id="25" dur="500"/>
                                        <p:tgtEl>
                                          <p:spTgt spid="13"/>
                                        </p:tgtEl>
                                      </p:cBhvr>
                                    </p:animEffect>
                                  </p:childTnLst>
                                </p:cTn>
                              </p:par>
                              <p:par>
                                <p:cTn id="26" presetID="17"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00" fill="hold"/>
                                        <p:tgtEl>
                                          <p:spTgt spid="3"/>
                                        </p:tgtEl>
                                        <p:attrNameLst>
                                          <p:attrName>ppt_x</p:attrName>
                                        </p:attrNameLst>
                                      </p:cBhvr>
                                      <p:tavLst>
                                        <p:tav tm="0">
                                          <p:val>
                                            <p:strVal val="#ppt_x-#ppt_w/2"/>
                                          </p:val>
                                        </p:tav>
                                        <p:tav tm="100000">
                                          <p:val>
                                            <p:strVal val="#ppt_x"/>
                                          </p:val>
                                        </p:tav>
                                      </p:tavLst>
                                    </p:anim>
                                    <p:anim calcmode="lin" valueType="num">
                                      <p:cBhvr>
                                        <p:cTn id="29" dur="200" fill="hold"/>
                                        <p:tgtEl>
                                          <p:spTgt spid="3"/>
                                        </p:tgtEl>
                                        <p:attrNameLst>
                                          <p:attrName>ppt_y</p:attrName>
                                        </p:attrNameLst>
                                      </p:cBhvr>
                                      <p:tavLst>
                                        <p:tav tm="0">
                                          <p:val>
                                            <p:strVal val="#ppt_y"/>
                                          </p:val>
                                        </p:tav>
                                        <p:tav tm="100000">
                                          <p:val>
                                            <p:strVal val="#ppt_y"/>
                                          </p:val>
                                        </p:tav>
                                      </p:tavLst>
                                    </p:anim>
                                    <p:anim calcmode="lin" valueType="num">
                                      <p:cBhvr>
                                        <p:cTn id="30" dur="200" fill="hold"/>
                                        <p:tgtEl>
                                          <p:spTgt spid="3"/>
                                        </p:tgtEl>
                                        <p:attrNameLst>
                                          <p:attrName>ppt_w</p:attrName>
                                        </p:attrNameLst>
                                      </p:cBhvr>
                                      <p:tavLst>
                                        <p:tav tm="0">
                                          <p:val>
                                            <p:fltVal val="0"/>
                                          </p:val>
                                        </p:tav>
                                        <p:tav tm="100000">
                                          <p:val>
                                            <p:strVal val="#ppt_w"/>
                                          </p:val>
                                        </p:tav>
                                      </p:tavLst>
                                    </p:anim>
                                    <p:anim calcmode="lin" valueType="num">
                                      <p:cBhvr>
                                        <p:cTn id="31"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breeze.wav"/>
                                        </p:tgtEl>
                                      </p:cMediaNode>
                                    </p:audio>
                                  </p:subTnLst>
                                </p:cTn>
                              </p:par>
                              <p:par>
                                <p:cTn id="32" presetID="17"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 fill="hold"/>
                                        <p:tgtEl>
                                          <p:spTgt spid="5"/>
                                        </p:tgtEl>
                                        <p:attrNameLst>
                                          <p:attrName>ppt_x</p:attrName>
                                        </p:attrNameLst>
                                      </p:cBhvr>
                                      <p:tavLst>
                                        <p:tav tm="0">
                                          <p:val>
                                            <p:strVal val="#ppt_x-#ppt_w/2"/>
                                          </p:val>
                                        </p:tav>
                                        <p:tav tm="100000">
                                          <p:val>
                                            <p:strVal val="#ppt_x"/>
                                          </p:val>
                                        </p:tav>
                                      </p:tavLst>
                                    </p:anim>
                                    <p:anim calcmode="lin" valueType="num">
                                      <p:cBhvr>
                                        <p:cTn id="35" dur="200" fill="hold"/>
                                        <p:tgtEl>
                                          <p:spTgt spid="5"/>
                                        </p:tgtEl>
                                        <p:attrNameLst>
                                          <p:attrName>ppt_y</p:attrName>
                                        </p:attrNameLst>
                                      </p:cBhvr>
                                      <p:tavLst>
                                        <p:tav tm="0">
                                          <p:val>
                                            <p:strVal val="#ppt_y"/>
                                          </p:val>
                                        </p:tav>
                                        <p:tav tm="100000">
                                          <p:val>
                                            <p:strVal val="#ppt_y"/>
                                          </p:val>
                                        </p:tav>
                                      </p:tavLst>
                                    </p:anim>
                                    <p:anim calcmode="lin" valueType="num">
                                      <p:cBhvr>
                                        <p:cTn id="36" dur="200" fill="hold"/>
                                        <p:tgtEl>
                                          <p:spTgt spid="5"/>
                                        </p:tgtEl>
                                        <p:attrNameLst>
                                          <p:attrName>ppt_w</p:attrName>
                                        </p:attrNameLst>
                                      </p:cBhvr>
                                      <p:tavLst>
                                        <p:tav tm="0">
                                          <p:val>
                                            <p:fltVal val="0"/>
                                          </p:val>
                                        </p:tav>
                                        <p:tav tm="100000">
                                          <p:val>
                                            <p:strVal val="#ppt_w"/>
                                          </p:val>
                                        </p:tav>
                                      </p:tavLst>
                                    </p:anim>
                                    <p:anim calcmode="lin" valueType="num">
                                      <p:cBhvr>
                                        <p:cTn id="37" dur="2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breeze.wav"/>
                                        </p:tgtEl>
                                      </p:cMediaNode>
                                    </p:audio>
                                  </p:subTnLst>
                                </p:cTn>
                              </p:par>
                              <p:par>
                                <p:cTn id="38" presetID="49" presetClass="entr" presetSubtype="0" decel="10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360"/>
                                          </p:val>
                                        </p:tav>
                                        <p:tav tm="100000">
                                          <p:val>
                                            <p:fltVal val="0"/>
                                          </p:val>
                                        </p:tav>
                                      </p:tavLst>
                                    </p:anim>
                                    <p:animEffect transition="in" filter="fade">
                                      <p:cBhvr>
                                        <p:cTn id="43" dur="500"/>
                                        <p:tgtEl>
                                          <p:spTgt spid="12"/>
                                        </p:tgtEl>
                                      </p:cBhvr>
                                    </p:animEffect>
                                  </p:childTnLst>
                                </p:cTn>
                              </p:par>
                              <p:par>
                                <p:cTn id="44" presetID="17" presetClass="entr" presetSubtype="8"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200" fill="hold"/>
                                        <p:tgtEl>
                                          <p:spTgt spid="4"/>
                                        </p:tgtEl>
                                        <p:attrNameLst>
                                          <p:attrName>ppt_x</p:attrName>
                                        </p:attrNameLst>
                                      </p:cBhvr>
                                      <p:tavLst>
                                        <p:tav tm="0">
                                          <p:val>
                                            <p:strVal val="#ppt_x-#ppt_w/2"/>
                                          </p:val>
                                        </p:tav>
                                        <p:tav tm="100000">
                                          <p:val>
                                            <p:strVal val="#ppt_x"/>
                                          </p:val>
                                        </p:tav>
                                      </p:tavLst>
                                    </p:anim>
                                    <p:anim calcmode="lin" valueType="num">
                                      <p:cBhvr>
                                        <p:cTn id="47" dur="200" fill="hold"/>
                                        <p:tgtEl>
                                          <p:spTgt spid="4"/>
                                        </p:tgtEl>
                                        <p:attrNameLst>
                                          <p:attrName>ppt_y</p:attrName>
                                        </p:attrNameLst>
                                      </p:cBhvr>
                                      <p:tavLst>
                                        <p:tav tm="0">
                                          <p:val>
                                            <p:strVal val="#ppt_y"/>
                                          </p:val>
                                        </p:tav>
                                        <p:tav tm="100000">
                                          <p:val>
                                            <p:strVal val="#ppt_y"/>
                                          </p:val>
                                        </p:tav>
                                      </p:tavLst>
                                    </p:anim>
                                    <p:anim calcmode="lin" valueType="num">
                                      <p:cBhvr>
                                        <p:cTn id="48" dur="200" fill="hold"/>
                                        <p:tgtEl>
                                          <p:spTgt spid="4"/>
                                        </p:tgtEl>
                                        <p:attrNameLst>
                                          <p:attrName>ppt_w</p:attrName>
                                        </p:attrNameLst>
                                      </p:cBhvr>
                                      <p:tavLst>
                                        <p:tav tm="0">
                                          <p:val>
                                            <p:fltVal val="0"/>
                                          </p:val>
                                        </p:tav>
                                        <p:tav tm="100000">
                                          <p:val>
                                            <p:strVal val="#ppt_w"/>
                                          </p:val>
                                        </p:tav>
                                      </p:tavLst>
                                    </p:anim>
                                    <p:anim calcmode="lin" valueType="num">
                                      <p:cBhvr>
                                        <p:cTn id="49" dur="2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2" name="breeze.wav"/>
                                        </p:tgtEl>
                                      </p:cMediaNode>
                                    </p:audio>
                                  </p:subTnLst>
                                </p:cTn>
                              </p:par>
                              <p:par>
                                <p:cTn id="50" presetID="49" presetClass="entr" presetSubtype="0" decel="10000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 calcmode="lin" valueType="num">
                                      <p:cBhvr>
                                        <p:cTn id="54" dur="500" fill="hold"/>
                                        <p:tgtEl>
                                          <p:spTgt spid="11"/>
                                        </p:tgtEl>
                                        <p:attrNameLst>
                                          <p:attrName>style.rotation</p:attrName>
                                        </p:attrNameLst>
                                      </p:cBhvr>
                                      <p:tavLst>
                                        <p:tav tm="0">
                                          <p:val>
                                            <p:fltVal val="360"/>
                                          </p:val>
                                        </p:tav>
                                        <p:tav tm="100000">
                                          <p:val>
                                            <p:fltVal val="0"/>
                                          </p:val>
                                        </p:tav>
                                      </p:tavLst>
                                    </p:anim>
                                    <p:animEffect transition="in" filter="fade">
                                      <p:cBhvr>
                                        <p:cTn id="55" dur="500"/>
                                        <p:tgtEl>
                                          <p:spTgt spid="11"/>
                                        </p:tgtEl>
                                      </p:cBhvr>
                                    </p:animEffect>
                                  </p:childTnLst>
                                </p:cTn>
                              </p:par>
                              <p:par>
                                <p:cTn id="56" presetID="19" presetClass="entr" presetSubtype="10" fill="hold" nodeType="withEffect">
                                  <p:stCondLst>
                                    <p:cond delay="0"/>
                                  </p:stCondLst>
                                  <p:childTnLst>
                                    <p:set>
                                      <p:cBhvr>
                                        <p:cTn id="57" dur="1" fill="hold">
                                          <p:stCondLst>
                                            <p:cond delay="0"/>
                                          </p:stCondLst>
                                        </p:cTn>
                                        <p:tgtEl>
                                          <p:spTgt spid="257120"/>
                                        </p:tgtEl>
                                        <p:attrNameLst>
                                          <p:attrName>style.visibility</p:attrName>
                                        </p:attrNameLst>
                                      </p:cBhvr>
                                      <p:to>
                                        <p:strVal val="visible"/>
                                      </p:to>
                                    </p:set>
                                    <p:anim calcmode="lin" valueType="num">
                                      <p:cBhvr>
                                        <p:cTn id="58" dur="5000" fill="hold"/>
                                        <p:tgtEl>
                                          <p:spTgt spid="257120"/>
                                        </p:tgtEl>
                                        <p:attrNameLst>
                                          <p:attrName>ppt_w</p:attrName>
                                        </p:attrNameLst>
                                      </p:cBhvr>
                                      <p:tavLst>
                                        <p:tav tm="0" fmla="#ppt_w*sin(2.5*pi*$)">
                                          <p:val>
                                            <p:fltVal val="0"/>
                                          </p:val>
                                        </p:tav>
                                        <p:tav tm="100000">
                                          <p:val>
                                            <p:fltVal val="1"/>
                                          </p:val>
                                        </p:tav>
                                      </p:tavLst>
                                    </p:anim>
                                    <p:anim calcmode="lin" valueType="num">
                                      <p:cBhvr>
                                        <p:cTn id="59" dur="5000" fill="hold"/>
                                        <p:tgtEl>
                                          <p:spTgt spid="257120"/>
                                        </p:tgtEl>
                                        <p:attrNameLst>
                                          <p:attrName>ppt_h</p:attrName>
                                        </p:attrNameLst>
                                      </p:cBhvr>
                                      <p:tavLst>
                                        <p:tav tm="0">
                                          <p:val>
                                            <p:strVal val="#ppt_h"/>
                                          </p:val>
                                        </p:tav>
                                        <p:tav tm="100000">
                                          <p:val>
                                            <p:strVal val="#ppt_h"/>
                                          </p:val>
                                        </p:tav>
                                      </p:tavLst>
                                    </p:anim>
                                  </p:childTnLst>
                                </p:cTn>
                              </p:par>
                              <p:par>
                                <p:cTn id="60" presetID="19" presetClass="entr" presetSubtype="10" fill="hold" nodeType="withEffect">
                                  <p:stCondLst>
                                    <p:cond delay="0"/>
                                  </p:stCondLst>
                                  <p:childTnLst>
                                    <p:set>
                                      <p:cBhvr>
                                        <p:cTn id="61" dur="1" fill="hold">
                                          <p:stCondLst>
                                            <p:cond delay="0"/>
                                          </p:stCondLst>
                                        </p:cTn>
                                        <p:tgtEl>
                                          <p:spTgt spid="257133"/>
                                        </p:tgtEl>
                                        <p:attrNameLst>
                                          <p:attrName>style.visibility</p:attrName>
                                        </p:attrNameLst>
                                      </p:cBhvr>
                                      <p:to>
                                        <p:strVal val="visible"/>
                                      </p:to>
                                    </p:set>
                                    <p:anim calcmode="lin" valueType="num">
                                      <p:cBhvr>
                                        <p:cTn id="62" dur="5000" fill="hold"/>
                                        <p:tgtEl>
                                          <p:spTgt spid="257133"/>
                                        </p:tgtEl>
                                        <p:attrNameLst>
                                          <p:attrName>ppt_w</p:attrName>
                                        </p:attrNameLst>
                                      </p:cBhvr>
                                      <p:tavLst>
                                        <p:tav tm="0" fmla="#ppt_w*sin(2.5*pi*$)">
                                          <p:val>
                                            <p:fltVal val="0"/>
                                          </p:val>
                                        </p:tav>
                                        <p:tav tm="100000">
                                          <p:val>
                                            <p:fltVal val="1"/>
                                          </p:val>
                                        </p:tav>
                                      </p:tavLst>
                                    </p:anim>
                                    <p:anim calcmode="lin" valueType="num">
                                      <p:cBhvr>
                                        <p:cTn id="63" dur="5000" fill="hold"/>
                                        <p:tgtEl>
                                          <p:spTgt spid="257133"/>
                                        </p:tgtEl>
                                        <p:attrNameLst>
                                          <p:attrName>ppt_h</p:attrName>
                                        </p:attrNameLst>
                                      </p:cBhvr>
                                      <p:tavLst>
                                        <p:tav tm="0">
                                          <p:val>
                                            <p:strVal val="#ppt_h"/>
                                          </p:val>
                                        </p:tav>
                                        <p:tav tm="100000">
                                          <p:val>
                                            <p:strVal val="#ppt_h"/>
                                          </p:val>
                                        </p:tav>
                                      </p:tavLst>
                                    </p:anim>
                                  </p:childTnLst>
                                </p:cTn>
                              </p:par>
                              <p:par>
                                <p:cTn id="64" presetID="19" presetClass="entr" presetSubtype="10" fill="hold" nodeType="withEffect">
                                  <p:stCondLst>
                                    <p:cond delay="0"/>
                                  </p:stCondLst>
                                  <p:childTnLst>
                                    <p:set>
                                      <p:cBhvr>
                                        <p:cTn id="65" dur="1" fill="hold">
                                          <p:stCondLst>
                                            <p:cond delay="0"/>
                                          </p:stCondLst>
                                        </p:cTn>
                                        <p:tgtEl>
                                          <p:spTgt spid="257128"/>
                                        </p:tgtEl>
                                        <p:attrNameLst>
                                          <p:attrName>style.visibility</p:attrName>
                                        </p:attrNameLst>
                                      </p:cBhvr>
                                      <p:to>
                                        <p:strVal val="visible"/>
                                      </p:to>
                                    </p:set>
                                    <p:anim calcmode="lin" valueType="num">
                                      <p:cBhvr>
                                        <p:cTn id="66" dur="5000" fill="hold"/>
                                        <p:tgtEl>
                                          <p:spTgt spid="257128"/>
                                        </p:tgtEl>
                                        <p:attrNameLst>
                                          <p:attrName>ppt_w</p:attrName>
                                        </p:attrNameLst>
                                      </p:cBhvr>
                                      <p:tavLst>
                                        <p:tav tm="0" fmla="#ppt_w*sin(2.5*pi*$)">
                                          <p:val>
                                            <p:fltVal val="0"/>
                                          </p:val>
                                        </p:tav>
                                        <p:tav tm="100000">
                                          <p:val>
                                            <p:fltVal val="1"/>
                                          </p:val>
                                        </p:tav>
                                      </p:tavLst>
                                    </p:anim>
                                    <p:anim calcmode="lin" valueType="num">
                                      <p:cBhvr>
                                        <p:cTn id="67" dur="5000" fill="hold"/>
                                        <p:tgtEl>
                                          <p:spTgt spid="257128"/>
                                        </p:tgtEl>
                                        <p:attrNameLst>
                                          <p:attrName>ppt_h</p:attrName>
                                        </p:attrNameLst>
                                      </p:cBhvr>
                                      <p:tavLst>
                                        <p:tav tm="0">
                                          <p:val>
                                            <p:strVal val="#ppt_h"/>
                                          </p:val>
                                        </p:tav>
                                        <p:tav tm="100000">
                                          <p:val>
                                            <p:strVal val="#ppt_h"/>
                                          </p:val>
                                        </p:tav>
                                      </p:tavLst>
                                    </p:anim>
                                  </p:childTnLst>
                                </p:cTn>
                              </p:par>
                              <p:par>
                                <p:cTn id="68" presetID="19" presetClass="entr" presetSubtype="10" fill="hold" nodeType="withEffect">
                                  <p:stCondLst>
                                    <p:cond delay="0"/>
                                  </p:stCondLst>
                                  <p:childTnLst>
                                    <p:set>
                                      <p:cBhvr>
                                        <p:cTn id="69" dur="1" fill="hold">
                                          <p:stCondLst>
                                            <p:cond delay="0"/>
                                          </p:stCondLst>
                                        </p:cTn>
                                        <p:tgtEl>
                                          <p:spTgt spid="257131"/>
                                        </p:tgtEl>
                                        <p:attrNameLst>
                                          <p:attrName>style.visibility</p:attrName>
                                        </p:attrNameLst>
                                      </p:cBhvr>
                                      <p:to>
                                        <p:strVal val="visible"/>
                                      </p:to>
                                    </p:set>
                                    <p:anim calcmode="lin" valueType="num">
                                      <p:cBhvr>
                                        <p:cTn id="70" dur="5000" fill="hold"/>
                                        <p:tgtEl>
                                          <p:spTgt spid="257131"/>
                                        </p:tgtEl>
                                        <p:attrNameLst>
                                          <p:attrName>ppt_w</p:attrName>
                                        </p:attrNameLst>
                                      </p:cBhvr>
                                      <p:tavLst>
                                        <p:tav tm="0" fmla="#ppt_w*sin(2.5*pi*$)">
                                          <p:val>
                                            <p:fltVal val="0"/>
                                          </p:val>
                                        </p:tav>
                                        <p:tav tm="100000">
                                          <p:val>
                                            <p:fltVal val="1"/>
                                          </p:val>
                                        </p:tav>
                                      </p:tavLst>
                                    </p:anim>
                                    <p:anim calcmode="lin" valueType="num">
                                      <p:cBhvr>
                                        <p:cTn id="71" dur="5000" fill="hold"/>
                                        <p:tgtEl>
                                          <p:spTgt spid="257131"/>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57121"/>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25712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5713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tieng vo tay.WAV"/>
                                        </p:tgtEl>
                                      </p:cMediaNode>
                                    </p:audio>
                                  </p:subTnLst>
                                </p:cTn>
                              </p:par>
                              <p:par>
                                <p:cTn id="82" presetID="1" presetClass="entr" presetSubtype="0" fill="hold" nodeType="withEffect">
                                  <p:stCondLst>
                                    <p:cond delay="0"/>
                                  </p:stCondLst>
                                  <p:childTnLst>
                                    <p:set>
                                      <p:cBhvr>
                                        <p:cTn id="83" dur="1" fill="hold">
                                          <p:stCondLst>
                                            <p:cond delay="0"/>
                                          </p:stCondLst>
                                        </p:cTn>
                                        <p:tgtEl>
                                          <p:spTgt spid="25713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5713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8" presetClass="entr" presetSubtype="6" repeatCount="indefinite" fill="hold" grpId="1" nodeType="clickEffect">
                                  <p:stCondLst>
                                    <p:cond delay="0"/>
                                  </p:stCondLst>
                                  <p:childTnLst>
                                    <p:set>
                                      <p:cBhvr>
                                        <p:cTn id="93" dur="1" fill="hold">
                                          <p:stCondLst>
                                            <p:cond delay="0"/>
                                          </p:stCondLst>
                                        </p:cTn>
                                        <p:tgtEl>
                                          <p:spTgt spid="257121"/>
                                        </p:tgtEl>
                                        <p:attrNameLst>
                                          <p:attrName>style.visibility</p:attrName>
                                        </p:attrNameLst>
                                      </p:cBhvr>
                                      <p:to>
                                        <p:strVal val="visible"/>
                                      </p:to>
                                    </p:set>
                                    <p:animEffect transition="in" filter="strips(downRight)">
                                      <p:cBhvr>
                                        <p:cTn id="94" dur="500"/>
                                        <p:tgtEl>
                                          <p:spTgt spid="2571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257128"/>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257129"/>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Tieng vo tay.WAV"/>
                                        </p:tgtEl>
                                      </p:cMediaNode>
                                    </p:audio>
                                  </p:subTnLst>
                                </p:cTn>
                              </p:par>
                              <p:par>
                                <p:cTn id="102" presetID="1" presetClass="exit" presetSubtype="0" fill="hold" nodeType="withEffect">
                                  <p:stCondLst>
                                    <p:cond delay="0"/>
                                  </p:stCondLst>
                                  <p:childTnLst>
                                    <p:set>
                                      <p:cBhvr>
                                        <p:cTn id="103" dur="1" fill="hold">
                                          <p:stCondLst>
                                            <p:cond delay="0"/>
                                          </p:stCondLst>
                                        </p:cTn>
                                        <p:tgtEl>
                                          <p:spTgt spid="25713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57132"/>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257134"/>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28"/>
                  </p:tgtEl>
                </p:cond>
              </p:nextCondLst>
            </p:seq>
            <p:seq concurrent="1" nextAc="seek">
              <p:cTn id="110" restart="whenNotActive" fill="hold" evtFilter="cancelBubble" nodeType="interactiveSeq">
                <p:stCondLst>
                  <p:cond evt="onClick" delay="0">
                    <p:tgtEl>
                      <p:spTgt spid="257120"/>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25713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7"/>
                                        </p:tgtEl>
                                        <p:attrNameLst>
                                          <p:attrName>style.visibility</p:attrName>
                                        </p:attrNameLst>
                                      </p:cBhvr>
                                      <p:to>
                                        <p:strVal val="visible"/>
                                      </p:to>
                                    </p:set>
                                  </p:childTnLst>
                                </p:cTn>
                              </p:par>
                              <p:par>
                                <p:cTn id="117" presetID="1" presetClass="exit" presetSubtype="0" fill="hold" nodeType="withEffect">
                                  <p:stCondLst>
                                    <p:cond delay="0"/>
                                  </p:stCondLst>
                                  <p:childTnLst>
                                    <p:set>
                                      <p:cBhvr>
                                        <p:cTn id="118" dur="1" fill="hold">
                                          <p:stCondLst>
                                            <p:cond delay="0"/>
                                          </p:stCondLst>
                                        </p:cTn>
                                        <p:tgtEl>
                                          <p:spTgt spid="25713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25713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20"/>
                  </p:tgtEl>
                </p:cond>
              </p:nextCondLst>
            </p:seq>
            <p:seq concurrent="1" nextAc="seek">
              <p:cTn id="125" restart="whenNotActive" fill="hold" evtFilter="cancelBubble" nodeType="interactiveSeq">
                <p:stCondLst>
                  <p:cond evt="onClick" delay="0">
                    <p:tgtEl>
                      <p:spTgt spid="257131"/>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 presetClass="entr" presetSubtype="0" fill="hold" nodeType="clickEffect">
                                  <p:stCondLst>
                                    <p:cond delay="0"/>
                                  </p:stCondLst>
                                  <p:childTnLst>
                                    <p:set>
                                      <p:cBhvr>
                                        <p:cTn id="129" dur="1" fill="hold">
                                          <p:stCondLst>
                                            <p:cond delay="0"/>
                                          </p:stCondLst>
                                        </p:cTn>
                                        <p:tgtEl>
                                          <p:spTgt spid="25713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7"/>
                                        </p:tgtEl>
                                        <p:attrNameLst>
                                          <p:attrName>style.visibility</p:attrName>
                                        </p:attrNameLst>
                                      </p:cBhvr>
                                      <p:to>
                                        <p:strVal val="visible"/>
                                      </p:to>
                                    </p:set>
                                  </p:childTnLst>
                                </p:cTn>
                              </p:par>
                              <p:par>
                                <p:cTn id="132" presetID="1" presetClass="exit" presetSubtype="0" fill="hold" nodeType="withEffect">
                                  <p:stCondLst>
                                    <p:cond delay="0"/>
                                  </p:stCondLst>
                                  <p:childTnLst>
                                    <p:set>
                                      <p:cBhvr>
                                        <p:cTn id="133" dur="1" fill="hold">
                                          <p:stCondLst>
                                            <p:cond delay="0"/>
                                          </p:stCondLst>
                                        </p:cTn>
                                        <p:tgtEl>
                                          <p:spTgt spid="257130"/>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257134"/>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31"/>
                  </p:tgtEl>
                </p:cond>
              </p:nextCondLst>
            </p:seq>
            <p:seq concurrent="1" nextAc="seek">
              <p:cTn id="140" restart="whenNotActive" fill="hold" evtFilter="cancelBubble" nodeType="interactiveSeq">
                <p:stCondLst>
                  <p:cond evt="onClick" delay="0">
                    <p:tgtEl>
                      <p:spTgt spid="257133"/>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25713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7"/>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257130"/>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57132"/>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6"/>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33"/>
                  </p:tgtEl>
                </p:cond>
              </p:nextCondLst>
            </p:seq>
            <p:seq concurrent="1" nextAc="seek">
              <p:cTn id="155" restart="whenNotActive" fill="hold" evtFilter="cancelBubble" nodeType="interactiveSeq">
                <p:stCondLst>
                  <p:cond evt="onClick" delay="0">
                    <p:tgtEl>
                      <p:spTgt spid="14"/>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257129"/>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257130"/>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257132"/>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257134"/>
                                        </p:tgtEl>
                                        <p:attrNameLst>
                                          <p:attrName>style.visibility</p:attrName>
                                        </p:attrNameLst>
                                      </p:cBhvr>
                                      <p:to>
                                        <p:strVal val="hidden"/>
                                      </p:to>
                                    </p:set>
                                  </p:childTnLst>
                                </p:cTn>
                              </p:par>
                              <p:par>
                                <p:cTn id="166" presetID="1" presetClass="exit" presetSubtype="0" fill="hold" grpId="2" nodeType="withEffect">
                                  <p:stCondLst>
                                    <p:cond delay="0"/>
                                  </p:stCondLst>
                                  <p:childTnLst>
                                    <p:set>
                                      <p:cBhvr>
                                        <p:cTn id="167" dur="1" fill="hold">
                                          <p:stCondLst>
                                            <p:cond delay="0"/>
                                          </p:stCondLst>
                                        </p:cTn>
                                        <p:tgtEl>
                                          <p:spTgt spid="257121"/>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17"/>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2" restart="whenNotActive" fill="hold" evtFilter="cancelBubble" nodeType="interactiveSeq">
                <p:stCondLst>
                  <p:cond evt="onClick" delay="0">
                    <p:tgtEl>
                      <p:spTgt spid="257129"/>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25712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57129"/>
                  </p:tgtEl>
                </p:cond>
              </p:nextCondLst>
            </p:seq>
            <p:seq concurrent="1" nextAc="seek">
              <p:cTn id="179" restart="whenNotActive" fill="hold" evtFilter="cancelBubble" nodeType="interactiveSeq">
                <p:stCondLst>
                  <p:cond evt="onClick" delay="0">
                    <p:tgtEl>
                      <p:spTgt spid="257130"/>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 presetClass="exit" presetSubtype="0" fill="hold" nodeType="clickEffect">
                                  <p:stCondLst>
                                    <p:cond delay="0"/>
                                  </p:stCondLst>
                                  <p:childTnLst>
                                    <p:set>
                                      <p:cBhvr>
                                        <p:cTn id="183" dur="1" fill="hold">
                                          <p:stCondLst>
                                            <p:cond delay="0"/>
                                          </p:stCondLst>
                                        </p:cTn>
                                        <p:tgtEl>
                                          <p:spTgt spid="257130"/>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0"/>
                  </p:tgtEl>
                </p:cond>
              </p:nextCondLst>
            </p:seq>
            <p:seq concurrent="1" nextAc="seek">
              <p:cTn id="186" restart="whenNotActive" fill="hold" evtFilter="cancelBubble" nodeType="interactiveSeq">
                <p:stCondLst>
                  <p:cond evt="onClick" delay="0">
                    <p:tgtEl>
                      <p:spTgt spid="257132"/>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1" presetClass="exit" presetSubtype="0" fill="hold" nodeType="clickEffect">
                                  <p:stCondLst>
                                    <p:cond delay="0"/>
                                  </p:stCondLst>
                                  <p:childTnLst>
                                    <p:set>
                                      <p:cBhvr>
                                        <p:cTn id="190" dur="1" fill="hold">
                                          <p:stCondLst>
                                            <p:cond delay="0"/>
                                          </p:stCondLst>
                                        </p:cTn>
                                        <p:tgtEl>
                                          <p:spTgt spid="257132"/>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2"/>
                  </p:tgtEl>
                </p:cond>
              </p:nextCondLst>
            </p:seq>
            <p:seq concurrent="1" nextAc="seek">
              <p:cTn id="193" restart="whenNotActive" fill="hold" evtFilter="cancelBubble" nodeType="interactiveSeq">
                <p:stCondLst>
                  <p:cond evt="onClick" delay="0">
                    <p:tgtEl>
                      <p:spTgt spid="257134"/>
                    </p:tgtEl>
                  </p:cond>
                </p:stCondLst>
                <p:endSync evt="end" delay="0">
                  <p:rtn val="all"/>
                </p:endSync>
                <p:childTnLst>
                  <p:par>
                    <p:cTn id="194" fill="hold" nodeType="clickPar">
                      <p:stCondLst>
                        <p:cond delay="0"/>
                      </p:stCondLst>
                      <p:childTnLst>
                        <p:par>
                          <p:cTn id="195" fill="hold" nodeType="withGroup">
                            <p:stCondLst>
                              <p:cond delay="0"/>
                            </p:stCondLst>
                            <p:childTnLst>
                              <p:par>
                                <p:cTn id="196" presetID="1" presetClass="exit" presetSubtype="0" fill="hold" nodeType="clickEffect">
                                  <p:stCondLst>
                                    <p:cond delay="0"/>
                                  </p:stCondLst>
                                  <p:childTnLst>
                                    <p:set>
                                      <p:cBhvr>
                                        <p:cTn id="197" dur="1" fill="hold">
                                          <p:stCondLst>
                                            <p:cond delay="0"/>
                                          </p:stCondLst>
                                        </p:cTn>
                                        <p:tgtEl>
                                          <p:spTgt spid="257134"/>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4"/>
                  </p:tgtEl>
                </p:cond>
              </p:nextCondLst>
            </p:seq>
          </p:childTnLst>
        </p:cTn>
      </p:par>
    </p:tnLst>
    <p:bldLst>
      <p:bldP spid="257121" grpId="0" animBg="1"/>
      <p:bldP spid="257121" grpId="1" animBg="1"/>
      <p:bldP spid="257121"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7"/>
          <p:cNvSpPr>
            <a:spLocks noChangeArrowheads="1"/>
          </p:cNvSpPr>
          <p:nvPr/>
        </p:nvSpPr>
        <p:spPr bwMode="gray">
          <a:xfrm>
            <a:off x="2590800" y="152400"/>
            <a:ext cx="6146800" cy="1144588"/>
          </a:xfrm>
          <a:prstGeom prst="roundRect">
            <a:avLst>
              <a:gd name="adj" fmla="val 50000"/>
            </a:avLst>
          </a:prstGeom>
          <a:solidFill>
            <a:srgbClr val="99CC00"/>
          </a:solidFill>
          <a:ln w="38100" algn="ctr">
            <a:noFill/>
            <a:round/>
            <a:headEnd/>
            <a:tailEnd/>
          </a:ln>
          <a:effectLst>
            <a:outerShdw dist="63500" dir="3187806" algn="ctr" rotWithShape="0">
              <a:srgbClr val="001D3A"/>
            </a:outerShdw>
          </a:effectLst>
        </p:spPr>
        <p:txBody>
          <a:bodyPr wrap="none" anchor="ctr"/>
          <a:lstStyle/>
          <a:p>
            <a:pPr marL="457200" indent="-457200" algn="ctr">
              <a:defRPr/>
            </a:pPr>
            <a:r>
              <a:rPr lang="en-US" b="1" u="sng">
                <a:latin typeface="Times New Roman" pitchFamily="18" charset="0"/>
              </a:rPr>
              <a:t>Bài tập trắc nghiệm</a:t>
            </a:r>
            <a:r>
              <a:rPr lang="en-US" b="1">
                <a:latin typeface="Times New Roman" pitchFamily="18" charset="0"/>
              </a:rPr>
              <a:t>: Chọn đáp án đúng:</a:t>
            </a:r>
          </a:p>
          <a:p>
            <a:pPr marL="457200" indent="-457200" algn="ctr">
              <a:defRPr/>
            </a:pPr>
            <a:r>
              <a:rPr lang="en-US" sz="2800" b="1">
                <a:latin typeface="Times New Roman" pitchFamily="18" charset="0"/>
              </a:rPr>
              <a:t>c. Cho a = 7.11 . Tất cả ước của a là:</a:t>
            </a:r>
          </a:p>
        </p:txBody>
      </p:sp>
      <p:grpSp>
        <p:nvGrpSpPr>
          <p:cNvPr id="2" name="Group 3"/>
          <p:cNvGrpSpPr>
            <a:grpSpLocks/>
          </p:cNvGrpSpPr>
          <p:nvPr/>
        </p:nvGrpSpPr>
        <p:grpSpPr bwMode="auto">
          <a:xfrm>
            <a:off x="2819401" y="1600201"/>
            <a:ext cx="5743575" cy="631825"/>
            <a:chOff x="825" y="920"/>
            <a:chExt cx="3618" cy="398"/>
          </a:xfrm>
        </p:grpSpPr>
        <p:sp>
          <p:nvSpPr>
            <p:cNvPr id="24" name="AutoShape 6"/>
            <p:cNvSpPr>
              <a:spLocks noChangeArrowheads="1"/>
            </p:cNvSpPr>
            <p:nvPr/>
          </p:nvSpPr>
          <p:spPr bwMode="gray">
            <a:xfrm>
              <a:off x="825" y="920"/>
              <a:ext cx="3578"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12397" name="AutoShape 7"/>
            <p:cNvSpPr>
              <a:spLocks noChangeArrowheads="1"/>
            </p:cNvSpPr>
            <p:nvPr/>
          </p:nvSpPr>
          <p:spPr bwMode="gray">
            <a:xfrm>
              <a:off x="882" y="955"/>
              <a:ext cx="612" cy="331"/>
            </a:xfrm>
            <a:prstGeom prst="roundRect">
              <a:avLst>
                <a:gd name="adj" fmla="val 11921"/>
              </a:avLst>
            </a:prstGeom>
            <a:solidFill>
              <a:srgbClr val="0000CC"/>
            </a:solidFill>
            <a:ln w="38100">
              <a:solidFill>
                <a:schemeClr val="bg1"/>
              </a:solidFill>
              <a:round/>
              <a:headEnd/>
              <a:tailEnd/>
            </a:ln>
          </p:spPr>
          <p:txBody>
            <a:bodyPr wrap="none" anchor="ct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endParaRPr lang="vi-VN" altLang="en-US"/>
            </a:p>
          </p:txBody>
        </p:sp>
        <p:sp>
          <p:nvSpPr>
            <p:cNvPr id="26" name="Freeform 8"/>
            <p:cNvSpPr>
              <a:spLocks/>
            </p:cNvSpPr>
            <p:nvPr/>
          </p:nvSpPr>
          <p:spPr bwMode="gray">
            <a:xfrm>
              <a:off x="1060" y="975"/>
              <a:ext cx="666"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27" name="Text Box 9"/>
            <p:cNvSpPr txBox="1">
              <a:spLocks noChangeArrowheads="1"/>
            </p:cNvSpPr>
            <p:nvPr/>
          </p:nvSpPr>
          <p:spPr bwMode="gray">
            <a:xfrm>
              <a:off x="917" y="943"/>
              <a:ext cx="477" cy="327"/>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VNI-Thufap2" pitchFamily="2" charset="0"/>
                </a:rPr>
                <a:t>A</a:t>
              </a:r>
            </a:p>
          </p:txBody>
        </p:sp>
        <p:sp>
          <p:nvSpPr>
            <p:cNvPr id="12400" name="Text Box 26"/>
            <p:cNvSpPr txBox="1">
              <a:spLocks noChangeArrowheads="1"/>
            </p:cNvSpPr>
            <p:nvPr/>
          </p:nvSpPr>
          <p:spPr bwMode="gray">
            <a:xfrm>
              <a:off x="1649" y="991"/>
              <a:ext cx="27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DD3A0D"/>
                  </a:solidFill>
                  <a:latin typeface="Times New Roman" panose="02020603050405020304" pitchFamily="18" charset="0"/>
                </a:rPr>
                <a:t>1; 7; 11</a:t>
              </a:r>
            </a:p>
          </p:txBody>
        </p:sp>
      </p:grpSp>
      <p:grpSp>
        <p:nvGrpSpPr>
          <p:cNvPr id="3" name="Group 9"/>
          <p:cNvGrpSpPr>
            <a:grpSpLocks/>
          </p:cNvGrpSpPr>
          <p:nvPr/>
        </p:nvGrpSpPr>
        <p:grpSpPr bwMode="auto">
          <a:xfrm>
            <a:off x="2841626" y="3741738"/>
            <a:ext cx="5783263" cy="615950"/>
            <a:chOff x="830" y="2333"/>
            <a:chExt cx="3643" cy="388"/>
          </a:xfrm>
        </p:grpSpPr>
        <p:sp>
          <p:nvSpPr>
            <p:cNvPr id="92170" name="AutoShape 12"/>
            <p:cNvSpPr>
              <a:spLocks noChangeArrowheads="1"/>
            </p:cNvSpPr>
            <p:nvPr/>
          </p:nvSpPr>
          <p:spPr bwMode="gray">
            <a:xfrm>
              <a:off x="830" y="2333"/>
              <a:ext cx="3550"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r>
                <a:rPr lang="en-US">
                  <a:latin typeface="Arial" charset="0"/>
                </a:rPr>
                <a:t> </a:t>
              </a:r>
            </a:p>
          </p:txBody>
        </p:sp>
        <p:sp>
          <p:nvSpPr>
            <p:cNvPr id="70" name="AutoShape 13"/>
            <p:cNvSpPr>
              <a:spLocks noChangeArrowheads="1"/>
            </p:cNvSpPr>
            <p:nvPr/>
          </p:nvSpPr>
          <p:spPr bwMode="gray">
            <a:xfrm>
              <a:off x="836" y="2368"/>
              <a:ext cx="627"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71" name="Freeform 14"/>
            <p:cNvSpPr>
              <a:spLocks/>
            </p:cNvSpPr>
            <p:nvPr/>
          </p:nvSpPr>
          <p:spPr bwMode="gray">
            <a:xfrm>
              <a:off x="907" y="2405"/>
              <a:ext cx="681"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72" name="Text Box 15"/>
            <p:cNvSpPr txBox="1">
              <a:spLocks noChangeArrowheads="1"/>
            </p:cNvSpPr>
            <p:nvPr/>
          </p:nvSpPr>
          <p:spPr bwMode="gray">
            <a:xfrm>
              <a:off x="1000" y="2360"/>
              <a:ext cx="34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000000"/>
                    </a:outerShdw>
                  </a:effectLst>
                  <a:latin typeface="VNI-Thufap2" pitchFamily="2" charset="0"/>
                </a:rPr>
                <a:t>C</a:t>
              </a:r>
            </a:p>
          </p:txBody>
        </p:sp>
        <p:sp>
          <p:nvSpPr>
            <p:cNvPr id="12395" name="Text Box 16"/>
            <p:cNvSpPr txBox="1">
              <a:spLocks noChangeArrowheads="1"/>
            </p:cNvSpPr>
            <p:nvPr/>
          </p:nvSpPr>
          <p:spPr bwMode="gray">
            <a:xfrm>
              <a:off x="1576" y="2394"/>
              <a:ext cx="289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DD3A0D"/>
                  </a:solidFill>
                  <a:latin typeface="Times New Roman" panose="02020603050405020304" pitchFamily="18" charset="0"/>
                </a:rPr>
                <a:t>1; 7; 11; 77</a:t>
              </a:r>
            </a:p>
          </p:txBody>
        </p:sp>
      </p:grpSp>
      <p:grpSp>
        <p:nvGrpSpPr>
          <p:cNvPr id="4" name="Group 15"/>
          <p:cNvGrpSpPr>
            <a:grpSpLocks/>
          </p:cNvGrpSpPr>
          <p:nvPr/>
        </p:nvGrpSpPr>
        <p:grpSpPr bwMode="auto">
          <a:xfrm>
            <a:off x="2846389" y="4891088"/>
            <a:ext cx="5792787" cy="620712"/>
            <a:chOff x="825" y="3081"/>
            <a:chExt cx="3649" cy="391"/>
          </a:xfrm>
        </p:grpSpPr>
        <p:sp>
          <p:nvSpPr>
            <p:cNvPr id="95" name="AutoShape 12"/>
            <p:cNvSpPr>
              <a:spLocks noChangeArrowheads="1"/>
            </p:cNvSpPr>
            <p:nvPr/>
          </p:nvSpPr>
          <p:spPr bwMode="gray">
            <a:xfrm>
              <a:off x="825" y="3081"/>
              <a:ext cx="3616" cy="39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96" name="AutoShape 13"/>
            <p:cNvSpPr>
              <a:spLocks noChangeArrowheads="1"/>
            </p:cNvSpPr>
            <p:nvPr/>
          </p:nvSpPr>
          <p:spPr bwMode="gray">
            <a:xfrm>
              <a:off x="839" y="3104"/>
              <a:ext cx="641" cy="368"/>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97" name="Freeform 14"/>
            <p:cNvSpPr>
              <a:spLocks/>
            </p:cNvSpPr>
            <p:nvPr/>
          </p:nvSpPr>
          <p:spPr bwMode="gray">
            <a:xfrm>
              <a:off x="912" y="3155"/>
              <a:ext cx="693" cy="16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98" name="Text Box 15"/>
            <p:cNvSpPr txBox="1">
              <a:spLocks noChangeArrowheads="1"/>
            </p:cNvSpPr>
            <p:nvPr/>
          </p:nvSpPr>
          <p:spPr bwMode="gray">
            <a:xfrm>
              <a:off x="1009" y="3109"/>
              <a:ext cx="36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VNI-Thufap2" pitchFamily="2" charset="0"/>
                </a:rPr>
                <a:t>D</a:t>
              </a:r>
            </a:p>
          </p:txBody>
        </p:sp>
        <p:sp>
          <p:nvSpPr>
            <p:cNvPr id="12390" name="Text Box 16"/>
            <p:cNvSpPr txBox="1">
              <a:spLocks noChangeArrowheads="1"/>
            </p:cNvSpPr>
            <p:nvPr/>
          </p:nvSpPr>
          <p:spPr bwMode="gray">
            <a:xfrm>
              <a:off x="1553" y="3122"/>
              <a:ext cx="29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  7; 11; 77</a:t>
              </a:r>
            </a:p>
          </p:txBody>
        </p:sp>
      </p:grpSp>
      <p:grpSp>
        <p:nvGrpSpPr>
          <p:cNvPr id="5" name="Group 21"/>
          <p:cNvGrpSpPr>
            <a:grpSpLocks/>
          </p:cNvGrpSpPr>
          <p:nvPr/>
        </p:nvGrpSpPr>
        <p:grpSpPr bwMode="auto">
          <a:xfrm>
            <a:off x="2851151" y="2620963"/>
            <a:ext cx="5789613" cy="614362"/>
            <a:chOff x="828" y="1627"/>
            <a:chExt cx="3647" cy="387"/>
          </a:xfrm>
        </p:grpSpPr>
        <p:sp>
          <p:nvSpPr>
            <p:cNvPr id="112" name="AutoShape 12"/>
            <p:cNvSpPr>
              <a:spLocks noChangeArrowheads="1"/>
            </p:cNvSpPr>
            <p:nvPr/>
          </p:nvSpPr>
          <p:spPr bwMode="gray">
            <a:xfrm>
              <a:off x="828" y="1627"/>
              <a:ext cx="3543"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113" name="AutoShape 13"/>
            <p:cNvSpPr>
              <a:spLocks noChangeArrowheads="1"/>
            </p:cNvSpPr>
            <p:nvPr/>
          </p:nvSpPr>
          <p:spPr bwMode="gray">
            <a:xfrm>
              <a:off x="842" y="1662"/>
              <a:ext cx="625"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114" name="Freeform 14"/>
            <p:cNvSpPr>
              <a:spLocks/>
            </p:cNvSpPr>
            <p:nvPr/>
          </p:nvSpPr>
          <p:spPr bwMode="gray">
            <a:xfrm>
              <a:off x="913" y="1699"/>
              <a:ext cx="680"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115" name="Text Box 15"/>
            <p:cNvSpPr txBox="1">
              <a:spLocks noChangeArrowheads="1"/>
            </p:cNvSpPr>
            <p:nvPr/>
          </p:nvSpPr>
          <p:spPr bwMode="gray">
            <a:xfrm>
              <a:off x="990" y="1654"/>
              <a:ext cx="304"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000000"/>
                    </a:outerShdw>
                  </a:effectLst>
                  <a:latin typeface="VNI-Thufap2" pitchFamily="2" charset="0"/>
                </a:rPr>
                <a:t>B</a:t>
              </a:r>
            </a:p>
          </p:txBody>
        </p:sp>
        <p:sp>
          <p:nvSpPr>
            <p:cNvPr id="12385" name="Text Box 16"/>
            <p:cNvSpPr txBox="1">
              <a:spLocks noChangeArrowheads="1"/>
            </p:cNvSpPr>
            <p:nvPr/>
          </p:nvSpPr>
          <p:spPr bwMode="gray">
            <a:xfrm>
              <a:off x="1536" y="1661"/>
              <a:ext cx="29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2905FF"/>
                  </a:solidFill>
                  <a:latin typeface="Times New Roman" panose="02020603050405020304" pitchFamily="18" charset="0"/>
                </a:rPr>
                <a:t>  </a:t>
              </a:r>
              <a:r>
                <a:rPr lang="en-US" altLang="en-US" sz="2800" b="1">
                  <a:solidFill>
                    <a:srgbClr val="EA1A38"/>
                  </a:solidFill>
                  <a:latin typeface="Times New Roman" panose="02020603050405020304" pitchFamily="18" charset="0"/>
                </a:rPr>
                <a:t>7;</a:t>
              </a:r>
              <a:r>
                <a:rPr lang="en-US" altLang="en-US" sz="2800" b="1">
                  <a:solidFill>
                    <a:srgbClr val="2905FF"/>
                  </a:solidFill>
                  <a:latin typeface="Times New Roman" panose="02020603050405020304" pitchFamily="18" charset="0"/>
                </a:rPr>
                <a:t> </a:t>
              </a:r>
              <a:r>
                <a:rPr lang="en-US" altLang="en-US" sz="2800" b="1">
                  <a:solidFill>
                    <a:srgbClr val="EA1A38"/>
                  </a:solidFill>
                  <a:latin typeface="Times New Roman" panose="02020603050405020304" pitchFamily="18" charset="0"/>
                </a:rPr>
                <a:t>11</a:t>
              </a:r>
            </a:p>
          </p:txBody>
        </p:sp>
      </p:grpSp>
      <p:grpSp>
        <p:nvGrpSpPr>
          <p:cNvPr id="6" name="Group 32"/>
          <p:cNvGrpSpPr>
            <a:grpSpLocks/>
          </p:cNvGrpSpPr>
          <p:nvPr/>
        </p:nvGrpSpPr>
        <p:grpSpPr bwMode="auto">
          <a:xfrm>
            <a:off x="2191832" y="1295400"/>
            <a:ext cx="328822" cy="4301704"/>
            <a:chOff x="38" y="768"/>
            <a:chExt cx="183" cy="2169"/>
          </a:xfrm>
        </p:grpSpPr>
        <p:grpSp>
          <p:nvGrpSpPr>
            <p:cNvPr id="12358" name="Group 33"/>
            <p:cNvGrpSpPr>
              <a:grpSpLocks/>
            </p:cNvGrpSpPr>
            <p:nvPr/>
          </p:nvGrpSpPr>
          <p:grpSpPr bwMode="auto">
            <a:xfrm rot="5400000">
              <a:off x="-879" y="1752"/>
              <a:ext cx="2064" cy="96"/>
              <a:chOff x="0" y="1896"/>
              <a:chExt cx="5760" cy="120"/>
            </a:xfrm>
          </p:grpSpPr>
          <p:sp>
            <p:nvSpPr>
              <p:cNvPr id="257058" name="Rectangle 34"/>
              <p:cNvSpPr>
                <a:spLocks noChangeArrowheads="1"/>
              </p:cNvSpPr>
              <p:nvPr/>
            </p:nvSpPr>
            <p:spPr bwMode="gray">
              <a:xfrm>
                <a:off x="0" y="1897"/>
                <a:ext cx="5761" cy="44"/>
              </a:xfrm>
              <a:prstGeom prst="rect">
                <a:avLst/>
              </a:prstGeom>
              <a:gradFill rotWithShape="1">
                <a:gsLst>
                  <a:gs pos="0">
                    <a:srgbClr val="808080"/>
                  </a:gs>
                  <a:gs pos="100000">
                    <a:srgbClr val="ECECEC"/>
                  </a:gs>
                </a:gsLst>
                <a:lin ang="5400000" scaled="1"/>
              </a:gradFill>
              <a:ln w="9525" algn="ctr">
                <a:noFill/>
                <a:miter lim="800000"/>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59" name="Rectangle 35"/>
              <p:cNvSpPr>
                <a:spLocks noChangeArrowheads="1"/>
              </p:cNvSpPr>
              <p:nvPr/>
            </p:nvSpPr>
            <p:spPr bwMode="gray">
              <a:xfrm>
                <a:off x="0" y="1948"/>
                <a:ext cx="5761" cy="73"/>
              </a:xfrm>
              <a:prstGeom prst="rect">
                <a:avLst/>
              </a:prstGeom>
              <a:gradFill rotWithShape="1">
                <a:gsLst>
                  <a:gs pos="0">
                    <a:srgbClr val="CFCFCF"/>
                  </a:gs>
                  <a:gs pos="100000">
                    <a:srgbClr val="5F5F5F"/>
                  </a:gs>
                </a:gsLst>
                <a:lin ang="5400000" scaled="1"/>
              </a:gradFill>
              <a:ln w="9525" algn="ctr">
                <a:noFill/>
                <a:miter lim="800000"/>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2359" name="Group 36"/>
            <p:cNvGrpSpPr>
              <a:grpSpLocks/>
            </p:cNvGrpSpPr>
            <p:nvPr/>
          </p:nvGrpSpPr>
          <p:grpSpPr bwMode="auto">
            <a:xfrm rot="5400000">
              <a:off x="-40" y="2675"/>
              <a:ext cx="350" cy="173"/>
              <a:chOff x="898" y="1913"/>
              <a:chExt cx="4080" cy="1823"/>
            </a:xfrm>
          </p:grpSpPr>
          <p:sp>
            <p:nvSpPr>
              <p:cNvPr id="257061" name="AutoShape 37"/>
              <p:cNvSpPr>
                <a:spLocks noChangeArrowheads="1"/>
              </p:cNvSpPr>
              <p:nvPr/>
            </p:nvSpPr>
            <p:spPr bwMode="gray">
              <a:xfrm rot="16200000" flipH="1">
                <a:off x="1828" y="2722"/>
                <a:ext cx="307"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2" name="AutoShape 38"/>
              <p:cNvSpPr>
                <a:spLocks noChangeArrowheads="1"/>
              </p:cNvSpPr>
              <p:nvPr/>
            </p:nvSpPr>
            <p:spPr bwMode="gray">
              <a:xfrm rot="5400000" flipH="1">
                <a:off x="3722" y="2680"/>
                <a:ext cx="307"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3" name="AutoShape 39"/>
              <p:cNvSpPr>
                <a:spLocks noChangeArrowheads="1"/>
              </p:cNvSpPr>
              <p:nvPr/>
            </p:nvSpPr>
            <p:spPr bwMode="gray">
              <a:xfrm rot="10800000" flipH="1">
                <a:off x="2740" y="3531"/>
                <a:ext cx="31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4" name="Oval 40"/>
              <p:cNvSpPr>
                <a:spLocks noChangeArrowheads="1"/>
              </p:cNvSpPr>
              <p:nvPr/>
            </p:nvSpPr>
            <p:spPr bwMode="gray">
              <a:xfrm>
                <a:off x="2079" y="1913"/>
                <a:ext cx="1628" cy="1618"/>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5" name="Oval 41"/>
              <p:cNvSpPr>
                <a:spLocks noChangeArrowheads="1"/>
              </p:cNvSpPr>
              <p:nvPr/>
            </p:nvSpPr>
            <p:spPr bwMode="gray">
              <a:xfrm>
                <a:off x="2172" y="2006"/>
                <a:ext cx="1442" cy="1432"/>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6" name="Oval 42"/>
              <p:cNvSpPr>
                <a:spLocks noChangeArrowheads="1"/>
              </p:cNvSpPr>
              <p:nvPr/>
            </p:nvSpPr>
            <p:spPr bwMode="gray">
              <a:xfrm>
                <a:off x="899" y="2351"/>
                <a:ext cx="4064" cy="762"/>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7" name="Oval 43"/>
              <p:cNvSpPr>
                <a:spLocks noChangeArrowheads="1"/>
              </p:cNvSpPr>
              <p:nvPr/>
            </p:nvSpPr>
            <p:spPr bwMode="gray">
              <a:xfrm>
                <a:off x="898" y="2351"/>
                <a:ext cx="4066" cy="762"/>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8" name="Oval 44"/>
              <p:cNvSpPr>
                <a:spLocks noChangeArrowheads="1"/>
              </p:cNvSpPr>
              <p:nvPr/>
            </p:nvSpPr>
            <p:spPr bwMode="gray">
              <a:xfrm>
                <a:off x="907" y="2257"/>
                <a:ext cx="4067" cy="1088"/>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9" name="Oval 45"/>
              <p:cNvSpPr>
                <a:spLocks noChangeArrowheads="1"/>
              </p:cNvSpPr>
              <p:nvPr/>
            </p:nvSpPr>
            <p:spPr bwMode="gray">
              <a:xfrm>
                <a:off x="911" y="2257"/>
                <a:ext cx="4067" cy="1088"/>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2360" name="Group 46"/>
            <p:cNvGrpSpPr>
              <a:grpSpLocks/>
            </p:cNvGrpSpPr>
            <p:nvPr/>
          </p:nvGrpSpPr>
          <p:grpSpPr bwMode="auto">
            <a:xfrm rot="5400000">
              <a:off x="-48" y="1727"/>
              <a:ext cx="350" cy="177"/>
              <a:chOff x="909" y="1874"/>
              <a:chExt cx="4073" cy="1860"/>
            </a:xfrm>
          </p:grpSpPr>
          <p:sp>
            <p:nvSpPr>
              <p:cNvPr id="257071" name="AutoShape 47"/>
              <p:cNvSpPr>
                <a:spLocks noChangeArrowheads="1"/>
              </p:cNvSpPr>
              <p:nvPr/>
            </p:nvSpPr>
            <p:spPr bwMode="gray">
              <a:xfrm rot="16200000" flipH="1">
                <a:off x="1824" y="2539"/>
                <a:ext cx="316"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2" name="AutoShape 48"/>
              <p:cNvSpPr>
                <a:spLocks noChangeArrowheads="1"/>
              </p:cNvSpPr>
              <p:nvPr/>
            </p:nvSpPr>
            <p:spPr bwMode="gray">
              <a:xfrm rot="5400000" flipH="1">
                <a:off x="3718" y="2571"/>
                <a:ext cx="31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3" name="AutoShape 49"/>
              <p:cNvSpPr>
                <a:spLocks noChangeArrowheads="1"/>
              </p:cNvSpPr>
              <p:nvPr/>
            </p:nvSpPr>
            <p:spPr bwMode="gray">
              <a:xfrm rot="10800000" flipH="1">
                <a:off x="2815" y="3529"/>
                <a:ext cx="307"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4" name="Oval 50"/>
              <p:cNvSpPr>
                <a:spLocks noChangeArrowheads="1"/>
              </p:cNvSpPr>
              <p:nvPr/>
            </p:nvSpPr>
            <p:spPr bwMode="gray">
              <a:xfrm>
                <a:off x="2164" y="1874"/>
                <a:ext cx="1619" cy="1702"/>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5" name="Oval 51"/>
              <p:cNvSpPr>
                <a:spLocks noChangeArrowheads="1"/>
              </p:cNvSpPr>
              <p:nvPr/>
            </p:nvSpPr>
            <p:spPr bwMode="gray">
              <a:xfrm>
                <a:off x="2257" y="1939"/>
                <a:ext cx="1433" cy="146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6" name="Oval 52"/>
              <p:cNvSpPr>
                <a:spLocks noChangeArrowheads="1"/>
              </p:cNvSpPr>
              <p:nvPr/>
            </p:nvSpPr>
            <p:spPr bwMode="gray">
              <a:xfrm>
                <a:off x="910" y="2266"/>
                <a:ext cx="4063" cy="760"/>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7" name="Oval 53"/>
              <p:cNvSpPr>
                <a:spLocks noChangeArrowheads="1"/>
              </p:cNvSpPr>
              <p:nvPr/>
            </p:nvSpPr>
            <p:spPr bwMode="gray">
              <a:xfrm>
                <a:off x="909" y="2266"/>
                <a:ext cx="4064" cy="760"/>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8" name="Oval 54"/>
              <p:cNvSpPr>
                <a:spLocks noChangeArrowheads="1"/>
              </p:cNvSpPr>
              <p:nvPr/>
            </p:nvSpPr>
            <p:spPr bwMode="gray">
              <a:xfrm>
                <a:off x="913" y="2088"/>
                <a:ext cx="4065" cy="1097"/>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9" name="Oval 55"/>
              <p:cNvSpPr>
                <a:spLocks noChangeArrowheads="1"/>
              </p:cNvSpPr>
              <p:nvPr/>
            </p:nvSpPr>
            <p:spPr bwMode="gray">
              <a:xfrm>
                <a:off x="917" y="2088"/>
                <a:ext cx="4065" cy="1097"/>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grpSp>
        <p:nvGrpSpPr>
          <p:cNvPr id="10" name="Group 56"/>
          <p:cNvGrpSpPr>
            <a:grpSpLocks/>
          </p:cNvGrpSpPr>
          <p:nvPr/>
        </p:nvGrpSpPr>
        <p:grpSpPr bwMode="auto">
          <a:xfrm rot="5400000">
            <a:off x="1867694" y="1466057"/>
            <a:ext cx="992188" cy="930275"/>
            <a:chOff x="1872" y="1824"/>
            <a:chExt cx="2014" cy="1821"/>
          </a:xfrm>
        </p:grpSpPr>
        <p:sp>
          <p:nvSpPr>
            <p:cNvPr id="257081" name="AutoShape 5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2" name="AutoShape 5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3" name="AutoShape 5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4" name="Oval 6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5" name="Oval 6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6" name="Oval 6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7" name="Oval 6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8" name="Oval 6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9" name="Oval 6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1" name="Group 66"/>
          <p:cNvGrpSpPr>
            <a:grpSpLocks/>
          </p:cNvGrpSpPr>
          <p:nvPr/>
        </p:nvGrpSpPr>
        <p:grpSpPr bwMode="auto">
          <a:xfrm rot="5400000">
            <a:off x="1835944" y="2494757"/>
            <a:ext cx="992188" cy="930275"/>
            <a:chOff x="1872" y="1824"/>
            <a:chExt cx="2014" cy="1821"/>
          </a:xfrm>
        </p:grpSpPr>
        <p:sp>
          <p:nvSpPr>
            <p:cNvPr id="257091" name="AutoShape 6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2" name="AutoShape 6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3" name="AutoShape 6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4" name="Oval 7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5" name="Oval 7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6" name="Oval 7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7" name="Oval 7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8" name="Oval 7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9" name="Oval 7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2" name="Group 76"/>
          <p:cNvGrpSpPr>
            <a:grpSpLocks/>
          </p:cNvGrpSpPr>
          <p:nvPr/>
        </p:nvGrpSpPr>
        <p:grpSpPr bwMode="auto">
          <a:xfrm rot="5400000">
            <a:off x="1910558" y="4807745"/>
            <a:ext cx="992187" cy="930275"/>
            <a:chOff x="1872" y="1824"/>
            <a:chExt cx="2014" cy="1821"/>
          </a:xfrm>
        </p:grpSpPr>
        <p:sp>
          <p:nvSpPr>
            <p:cNvPr id="257101" name="AutoShape 7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2" name="AutoShape 7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3" name="AutoShape 7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4" name="Oval 8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5" name="Oval 8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6" name="Oval 8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7" name="Oval 8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8" name="Oval 8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9" name="Oval 8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3" name="Group 86"/>
          <p:cNvGrpSpPr>
            <a:grpSpLocks/>
          </p:cNvGrpSpPr>
          <p:nvPr/>
        </p:nvGrpSpPr>
        <p:grpSpPr bwMode="auto">
          <a:xfrm rot="5400000">
            <a:off x="1867695" y="3629820"/>
            <a:ext cx="992187" cy="930275"/>
            <a:chOff x="1872" y="1824"/>
            <a:chExt cx="2014" cy="1821"/>
          </a:xfrm>
        </p:grpSpPr>
        <p:sp>
          <p:nvSpPr>
            <p:cNvPr id="257111" name="AutoShape 8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2" name="AutoShape 8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3" name="AutoShape 8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4" name="Oval 9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5" name="Oval 9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6" name="Oval 9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7" name="Oval 9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8" name="Oval 9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9" name="Oval 9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pic>
        <p:nvPicPr>
          <p:cNvPr id="257120" name="Picture 96" descr="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976" y="2747963"/>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21" name="Rectangle 97"/>
          <p:cNvSpPr>
            <a:spLocks noChangeArrowheads="1"/>
          </p:cNvSpPr>
          <p:nvPr/>
        </p:nvSpPr>
        <p:spPr bwMode="auto">
          <a:xfrm>
            <a:off x="3886200" y="3733801"/>
            <a:ext cx="3455988" cy="595313"/>
          </a:xfrm>
          <a:prstGeom prst="rect">
            <a:avLst/>
          </a:prstGeom>
          <a:solidFill>
            <a:srgbClr val="FFCC00">
              <a:alpha val="46001"/>
            </a:srgbClr>
          </a:solidFill>
          <a:ln w="9525">
            <a:noFill/>
            <a:miter lim="800000"/>
            <a:headEnd/>
            <a:tailEnd/>
          </a:ln>
          <a:effec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nvGrpSpPr>
          <p:cNvPr id="14" name="Group 98"/>
          <p:cNvGrpSpPr>
            <a:grpSpLocks/>
          </p:cNvGrpSpPr>
          <p:nvPr/>
        </p:nvGrpSpPr>
        <p:grpSpPr bwMode="auto">
          <a:xfrm>
            <a:off x="7824789" y="5849940"/>
            <a:ext cx="1296987" cy="1013016"/>
            <a:chOff x="3832" y="3312"/>
            <a:chExt cx="908" cy="818"/>
          </a:xfrm>
        </p:grpSpPr>
        <p:pic>
          <p:nvPicPr>
            <p:cNvPr id="12320" name="Picture 99"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1" name="Text Box 100"/>
            <p:cNvSpPr txBox="1">
              <a:spLocks noChangeArrowheads="1"/>
            </p:cNvSpPr>
            <p:nvPr/>
          </p:nvSpPr>
          <p:spPr bwMode="auto">
            <a:xfrm>
              <a:off x="3832" y="3757"/>
              <a:ext cx="90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Làm lại</a:t>
              </a:r>
            </a:p>
          </p:txBody>
        </p:sp>
      </p:grpSp>
      <p:grpSp>
        <p:nvGrpSpPr>
          <p:cNvPr id="12303" name="Group 101"/>
          <p:cNvGrpSpPr>
            <a:grpSpLocks/>
          </p:cNvGrpSpPr>
          <p:nvPr/>
        </p:nvGrpSpPr>
        <p:grpSpPr bwMode="auto">
          <a:xfrm>
            <a:off x="9263063" y="5800725"/>
            <a:ext cx="1225550" cy="1077893"/>
            <a:chOff x="4875" y="3187"/>
            <a:chExt cx="885" cy="909"/>
          </a:xfrm>
        </p:grpSpPr>
        <p:pic>
          <p:nvPicPr>
            <p:cNvPr id="12318" name="Picture 102" descr="Ket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Text Box 103"/>
            <p:cNvSpPr txBox="1">
              <a:spLocks noChangeArrowheads="1"/>
            </p:cNvSpPr>
            <p:nvPr/>
          </p:nvSpPr>
          <p:spPr bwMode="auto">
            <a:xfrm>
              <a:off x="4875" y="3707"/>
              <a:ext cx="88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Đáp án</a:t>
              </a:r>
            </a:p>
          </p:txBody>
        </p:sp>
      </p:grpSp>
      <p:pic>
        <p:nvPicPr>
          <p:cNvPr id="257128" name="Picture 104" descr="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438" y="3889376"/>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29" name="Picture 105" descr="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801" y="3987801"/>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0" name="Picture 106" descr="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4101" y="2844801"/>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1" name="Picture 107" descr="V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063" y="5095876"/>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2" name="Picture 108" descr="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3951" y="5214939"/>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3" name="Picture 109" descr="V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1" y="17478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4" name="Picture 110" descr="D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801" y="1828801"/>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11"/>
          <p:cNvGrpSpPr>
            <a:grpSpLocks/>
          </p:cNvGrpSpPr>
          <p:nvPr/>
        </p:nvGrpSpPr>
        <p:grpSpPr bwMode="auto">
          <a:xfrm>
            <a:off x="1774826" y="5546725"/>
            <a:ext cx="5832475" cy="1176338"/>
            <a:chOff x="68" y="2614"/>
            <a:chExt cx="3674" cy="741"/>
          </a:xfrm>
        </p:grpSpPr>
        <p:pic>
          <p:nvPicPr>
            <p:cNvPr id="12316" name="Picture 112"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113"/>
            <p:cNvSpPr txBox="1">
              <a:spLocks noChangeArrowheads="1"/>
            </p:cNvSpPr>
            <p:nvPr/>
          </p:nvSpPr>
          <p:spPr bwMode="auto">
            <a:xfrm>
              <a:off x="794" y="2870"/>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Hoan hô …! Đúng rồi …!</a:t>
              </a:r>
            </a:p>
          </p:txBody>
        </p:sp>
      </p:grpSp>
      <p:grpSp>
        <p:nvGrpSpPr>
          <p:cNvPr id="17" name="Group 114"/>
          <p:cNvGrpSpPr>
            <a:grpSpLocks/>
          </p:cNvGrpSpPr>
          <p:nvPr/>
        </p:nvGrpSpPr>
        <p:grpSpPr bwMode="auto">
          <a:xfrm>
            <a:off x="1981201" y="5570538"/>
            <a:ext cx="5832475" cy="1065212"/>
            <a:chOff x="204" y="3475"/>
            <a:chExt cx="3674" cy="671"/>
          </a:xfrm>
        </p:grpSpPr>
        <p:pic>
          <p:nvPicPr>
            <p:cNvPr id="12314" name="Picture 115" descr="Hoabuo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116"/>
            <p:cNvSpPr txBox="1">
              <a:spLocks noChangeArrowheads="1"/>
            </p:cNvSpPr>
            <p:nvPr/>
          </p:nvSpPr>
          <p:spPr bwMode="auto">
            <a:xfrm>
              <a:off x="793" y="3702"/>
              <a:ext cx="30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Tiếc quá …! Bạn chọn sai rồi …!</a:t>
              </a:r>
            </a:p>
          </p:txBody>
        </p:sp>
      </p:grpSp>
      <p:sp>
        <p:nvSpPr>
          <p:cNvPr id="12313" name="AutoShape 112">
            <a:hlinkClick r:id="" action="ppaction://hlinkshowjump?jump=nextslide" highlightClick="1"/>
          </p:cNvPr>
          <p:cNvSpPr>
            <a:spLocks noChangeArrowheads="1"/>
          </p:cNvSpPr>
          <p:nvPr/>
        </p:nvSpPr>
        <p:spPr bwMode="gray">
          <a:xfrm>
            <a:off x="5086351" y="6384925"/>
            <a:ext cx="576263" cy="457200"/>
          </a:xfrm>
          <a:prstGeom prst="actionButtonForwardNext">
            <a:avLst/>
          </a:prstGeom>
          <a:solidFill>
            <a:srgbClr val="D60093"/>
          </a:solidFill>
          <a:ln>
            <a:noFill/>
          </a:ln>
          <a:effectLst>
            <a:prstShdw prst="shdw17" dist="17961" dir="2700000">
              <a:srgbClr val="800058"/>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7"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 fill="hold"/>
                                        <p:tgtEl>
                                          <p:spTgt spid="3"/>
                                        </p:tgtEl>
                                        <p:attrNameLst>
                                          <p:attrName>ppt_x</p:attrName>
                                        </p:attrNameLst>
                                      </p:cBhvr>
                                      <p:tavLst>
                                        <p:tav tm="0">
                                          <p:val>
                                            <p:strVal val="#ppt_x-#ppt_w/2"/>
                                          </p:val>
                                        </p:tav>
                                        <p:tav tm="100000">
                                          <p:val>
                                            <p:strVal val="#ppt_x"/>
                                          </p:val>
                                        </p:tav>
                                      </p:tavLst>
                                    </p:anim>
                                    <p:anim calcmode="lin" valueType="num">
                                      <p:cBhvr>
                                        <p:cTn id="13" dur="200" fill="hold"/>
                                        <p:tgtEl>
                                          <p:spTgt spid="3"/>
                                        </p:tgtEl>
                                        <p:attrNameLst>
                                          <p:attrName>ppt_y</p:attrName>
                                        </p:attrNameLst>
                                      </p:cBhvr>
                                      <p:tavLst>
                                        <p:tav tm="0">
                                          <p:val>
                                            <p:strVal val="#ppt_y"/>
                                          </p:val>
                                        </p:tav>
                                        <p:tav tm="100000">
                                          <p:val>
                                            <p:strVal val="#ppt_y"/>
                                          </p:val>
                                        </p:tav>
                                      </p:tavLst>
                                    </p:anim>
                                    <p:anim calcmode="lin" valueType="num">
                                      <p:cBhvr>
                                        <p:cTn id="14" dur="200" fill="hold"/>
                                        <p:tgtEl>
                                          <p:spTgt spid="3"/>
                                        </p:tgtEl>
                                        <p:attrNameLst>
                                          <p:attrName>ppt_w</p:attrName>
                                        </p:attrNameLst>
                                      </p:cBhvr>
                                      <p:tavLst>
                                        <p:tav tm="0">
                                          <p:val>
                                            <p:fltVal val="0"/>
                                          </p:val>
                                        </p:tav>
                                        <p:tav tm="100000">
                                          <p:val>
                                            <p:strVal val="#ppt_w"/>
                                          </p:val>
                                        </p:tav>
                                      </p:tavLst>
                                    </p:anim>
                                    <p:anim calcmode="lin" valueType="num">
                                      <p:cBhvr>
                                        <p:cTn id="15" dur="200" fill="hold"/>
                                        <p:tgtEl>
                                          <p:spTgt spid="3"/>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ppt_x</p:attrName>
                                        </p:attrNameLst>
                                      </p:cBhvr>
                                      <p:tavLst>
                                        <p:tav tm="0">
                                          <p:val>
                                            <p:strVal val="#ppt_x-#ppt_w/2"/>
                                          </p:val>
                                        </p:tav>
                                        <p:tav tm="100000">
                                          <p:val>
                                            <p:strVal val="#ppt_x"/>
                                          </p:val>
                                        </p:tav>
                                      </p:tavLst>
                                    </p:anim>
                                    <p:anim calcmode="lin" valueType="num">
                                      <p:cBhvr>
                                        <p:cTn id="19" dur="200" fill="hold"/>
                                        <p:tgtEl>
                                          <p:spTgt spid="5"/>
                                        </p:tgtEl>
                                        <p:attrNameLst>
                                          <p:attrName>ppt_y</p:attrName>
                                        </p:attrNameLst>
                                      </p:cBhvr>
                                      <p:tavLst>
                                        <p:tav tm="0">
                                          <p:val>
                                            <p:strVal val="#ppt_y"/>
                                          </p:val>
                                        </p:tav>
                                        <p:tav tm="100000">
                                          <p:val>
                                            <p:strVal val="#ppt_y"/>
                                          </p:val>
                                        </p:tav>
                                      </p:tavLst>
                                    </p:anim>
                                    <p:anim calcmode="lin" valueType="num">
                                      <p:cBhvr>
                                        <p:cTn id="20" dur="200" fill="hold"/>
                                        <p:tgtEl>
                                          <p:spTgt spid="5"/>
                                        </p:tgtEl>
                                        <p:attrNameLst>
                                          <p:attrName>ppt_w</p:attrName>
                                        </p:attrNameLst>
                                      </p:cBhvr>
                                      <p:tavLst>
                                        <p:tav tm="0">
                                          <p:val>
                                            <p:fltVal val="0"/>
                                          </p:val>
                                        </p:tav>
                                        <p:tav tm="100000">
                                          <p:val>
                                            <p:strVal val="#ppt_w"/>
                                          </p:val>
                                        </p:tav>
                                      </p:tavLst>
                                    </p:anim>
                                    <p:anim calcmode="lin" valueType="num">
                                      <p:cBhvr>
                                        <p:cTn id="21" dur="200" fill="hold"/>
                                        <p:tgtEl>
                                          <p:spTgt spid="5"/>
                                        </p:tgtEl>
                                        <p:attrNameLst>
                                          <p:attrName>ppt_h</p:attrName>
                                        </p:attrNameLst>
                                      </p:cBhvr>
                                      <p:tavLst>
                                        <p:tav tm="0">
                                          <p:val>
                                            <p:strVal val="#ppt_h"/>
                                          </p:val>
                                        </p:tav>
                                        <p:tav tm="100000">
                                          <p:val>
                                            <p:strVal val="#ppt_h"/>
                                          </p:val>
                                        </p:tav>
                                      </p:tavLst>
                                    </p:anim>
                                  </p:childTnLst>
                                </p:cTn>
                              </p:par>
                              <p:par>
                                <p:cTn id="22" presetID="17"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 fill="hold"/>
                                        <p:tgtEl>
                                          <p:spTgt spid="4"/>
                                        </p:tgtEl>
                                        <p:attrNameLst>
                                          <p:attrName>ppt_x</p:attrName>
                                        </p:attrNameLst>
                                      </p:cBhvr>
                                      <p:tavLst>
                                        <p:tav tm="0">
                                          <p:val>
                                            <p:strVal val="#ppt_x-#ppt_w/2"/>
                                          </p:val>
                                        </p:tav>
                                        <p:tav tm="100000">
                                          <p:val>
                                            <p:strVal val="#ppt_x"/>
                                          </p:val>
                                        </p:tav>
                                      </p:tavLst>
                                    </p:anim>
                                    <p:anim calcmode="lin" valueType="num">
                                      <p:cBhvr>
                                        <p:cTn id="25" dur="200" fill="hold"/>
                                        <p:tgtEl>
                                          <p:spTgt spid="4"/>
                                        </p:tgtEl>
                                        <p:attrNameLst>
                                          <p:attrName>ppt_y</p:attrName>
                                        </p:attrNameLst>
                                      </p:cBhvr>
                                      <p:tavLst>
                                        <p:tav tm="0">
                                          <p:val>
                                            <p:strVal val="#ppt_y"/>
                                          </p:val>
                                        </p:tav>
                                        <p:tav tm="100000">
                                          <p:val>
                                            <p:strVal val="#ppt_y"/>
                                          </p:val>
                                        </p:tav>
                                      </p:tavLst>
                                    </p:anim>
                                    <p:anim calcmode="lin" valueType="num">
                                      <p:cBhvr>
                                        <p:cTn id="26" dur="200" fill="hold"/>
                                        <p:tgtEl>
                                          <p:spTgt spid="4"/>
                                        </p:tgtEl>
                                        <p:attrNameLst>
                                          <p:attrName>ppt_w</p:attrName>
                                        </p:attrNameLst>
                                      </p:cBhvr>
                                      <p:tavLst>
                                        <p:tav tm="0">
                                          <p:val>
                                            <p:fltVal val="0"/>
                                          </p:val>
                                        </p:tav>
                                        <p:tav tm="100000">
                                          <p:val>
                                            <p:strVal val="#ppt_w"/>
                                          </p:val>
                                        </p:tav>
                                      </p:tavLst>
                                    </p:anim>
                                    <p:anim calcmode="lin" valueType="num">
                                      <p:cBhvr>
                                        <p:cTn id="27" dur="200" fill="hold"/>
                                        <p:tgtEl>
                                          <p:spTgt spid="4"/>
                                        </p:tgtEl>
                                        <p:attrNameLst>
                                          <p:attrName>ppt_h</p:attrName>
                                        </p:attrNameLst>
                                      </p:cBhvr>
                                      <p:tavLst>
                                        <p:tav tm="0">
                                          <p:val>
                                            <p:strVal val="#ppt_h"/>
                                          </p:val>
                                        </p:tav>
                                        <p:tav tm="100000">
                                          <p:val>
                                            <p:strVal val="#ppt_h"/>
                                          </p:val>
                                        </p:tav>
                                      </p:tavLst>
                                    </p:anim>
                                  </p:childTnLst>
                                </p:cTn>
                              </p:par>
                              <p:par>
                                <p:cTn id="28" presetID="17"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 fill="hold"/>
                                        <p:tgtEl>
                                          <p:spTgt spid="2"/>
                                        </p:tgtEl>
                                        <p:attrNameLst>
                                          <p:attrName>ppt_x</p:attrName>
                                        </p:attrNameLst>
                                      </p:cBhvr>
                                      <p:tavLst>
                                        <p:tav tm="0">
                                          <p:val>
                                            <p:strVal val="#ppt_x-#ppt_w/2"/>
                                          </p:val>
                                        </p:tav>
                                        <p:tav tm="100000">
                                          <p:val>
                                            <p:strVal val="#ppt_x"/>
                                          </p:val>
                                        </p:tav>
                                      </p:tavLst>
                                    </p:anim>
                                    <p:anim calcmode="lin" valueType="num">
                                      <p:cBhvr>
                                        <p:cTn id="31" dur="200" fill="hold"/>
                                        <p:tgtEl>
                                          <p:spTgt spid="2"/>
                                        </p:tgtEl>
                                        <p:attrNameLst>
                                          <p:attrName>ppt_y</p:attrName>
                                        </p:attrNameLst>
                                      </p:cBhvr>
                                      <p:tavLst>
                                        <p:tav tm="0">
                                          <p:val>
                                            <p:strVal val="#ppt_y"/>
                                          </p:val>
                                        </p:tav>
                                        <p:tav tm="100000">
                                          <p:val>
                                            <p:strVal val="#ppt_y"/>
                                          </p:val>
                                        </p:tav>
                                      </p:tavLst>
                                    </p:anim>
                                    <p:anim calcmode="lin" valueType="num">
                                      <p:cBhvr>
                                        <p:cTn id="32" dur="200" fill="hold"/>
                                        <p:tgtEl>
                                          <p:spTgt spid="2"/>
                                        </p:tgtEl>
                                        <p:attrNameLst>
                                          <p:attrName>ppt_w</p:attrName>
                                        </p:attrNameLst>
                                      </p:cBhvr>
                                      <p:tavLst>
                                        <p:tav tm="0">
                                          <p:val>
                                            <p:fltVal val="0"/>
                                          </p:val>
                                        </p:tav>
                                        <p:tav tm="100000">
                                          <p:val>
                                            <p:strVal val="#ppt_w"/>
                                          </p:val>
                                        </p:tav>
                                      </p:tavLst>
                                    </p:anim>
                                    <p:anim calcmode="lin" valueType="num">
                                      <p:cBhvr>
                                        <p:cTn id="33" dur="200" fill="hold"/>
                                        <p:tgtEl>
                                          <p:spTgt spid="2"/>
                                        </p:tgtEl>
                                        <p:attrNameLst>
                                          <p:attrName>ppt_h</p:attrName>
                                        </p:attrNameLst>
                                      </p:cBhvr>
                                      <p:tavLst>
                                        <p:tav tm="0">
                                          <p:val>
                                            <p:strVal val="#ppt_h"/>
                                          </p:val>
                                        </p:tav>
                                        <p:tav tm="100000">
                                          <p:val>
                                            <p:strVal val="#ppt_h"/>
                                          </p:val>
                                        </p:tav>
                                      </p:tavLst>
                                    </p:anim>
                                  </p:childTnLst>
                                </p:cTn>
                              </p:par>
                              <p:par>
                                <p:cTn id="34" presetID="22" presetClass="entr" presetSubtype="1"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360"/>
                                          </p:val>
                                        </p:tav>
                                        <p:tav tm="100000">
                                          <p:val>
                                            <p:fltVal val="0"/>
                                          </p:val>
                                        </p:tav>
                                      </p:tavLst>
                                    </p:anim>
                                    <p:animEffect transition="in" filter="fade">
                                      <p:cBhvr>
                                        <p:cTn id="42" dur="500"/>
                                        <p:tgtEl>
                                          <p:spTgt spid="10"/>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style.rotation</p:attrName>
                                        </p:attrNameLst>
                                      </p:cBhvr>
                                      <p:tavLst>
                                        <p:tav tm="0">
                                          <p:val>
                                            <p:fltVal val="360"/>
                                          </p:val>
                                        </p:tav>
                                        <p:tav tm="100000">
                                          <p:val>
                                            <p:fltVal val="0"/>
                                          </p:val>
                                        </p:tav>
                                      </p:tavLst>
                                    </p:anim>
                                    <p:animEffect transition="in" filter="fade">
                                      <p:cBhvr>
                                        <p:cTn id="54" dur="500"/>
                                        <p:tgtEl>
                                          <p:spTgt spid="12"/>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19" presetClass="entr" presetSubtype="10" fill="hold" nodeType="withEffect">
                                  <p:stCondLst>
                                    <p:cond delay="0"/>
                                  </p:stCondLst>
                                  <p:childTnLst>
                                    <p:set>
                                      <p:cBhvr>
                                        <p:cTn id="62" dur="1" fill="hold">
                                          <p:stCondLst>
                                            <p:cond delay="0"/>
                                          </p:stCondLst>
                                        </p:cTn>
                                        <p:tgtEl>
                                          <p:spTgt spid="257120"/>
                                        </p:tgtEl>
                                        <p:attrNameLst>
                                          <p:attrName>style.visibility</p:attrName>
                                        </p:attrNameLst>
                                      </p:cBhvr>
                                      <p:to>
                                        <p:strVal val="visible"/>
                                      </p:to>
                                    </p:set>
                                    <p:anim calcmode="lin" valueType="num">
                                      <p:cBhvr>
                                        <p:cTn id="63" dur="5000" fill="hold"/>
                                        <p:tgtEl>
                                          <p:spTgt spid="257120"/>
                                        </p:tgtEl>
                                        <p:attrNameLst>
                                          <p:attrName>ppt_w</p:attrName>
                                        </p:attrNameLst>
                                      </p:cBhvr>
                                      <p:tavLst>
                                        <p:tav tm="0" fmla="#ppt_w*sin(2.5*pi*$)">
                                          <p:val>
                                            <p:fltVal val="0"/>
                                          </p:val>
                                        </p:tav>
                                        <p:tav tm="100000">
                                          <p:val>
                                            <p:fltVal val="1"/>
                                          </p:val>
                                        </p:tav>
                                      </p:tavLst>
                                    </p:anim>
                                    <p:anim calcmode="lin" valueType="num">
                                      <p:cBhvr>
                                        <p:cTn id="64" dur="5000" fill="hold"/>
                                        <p:tgtEl>
                                          <p:spTgt spid="257120"/>
                                        </p:tgtEl>
                                        <p:attrNameLst>
                                          <p:attrName>ppt_h</p:attrName>
                                        </p:attrNameLst>
                                      </p:cBhvr>
                                      <p:tavLst>
                                        <p:tav tm="0">
                                          <p:val>
                                            <p:strVal val="#ppt_h"/>
                                          </p:val>
                                        </p:tav>
                                        <p:tav tm="100000">
                                          <p:val>
                                            <p:strVal val="#ppt_h"/>
                                          </p:val>
                                        </p:tav>
                                      </p:tavLst>
                                    </p:anim>
                                  </p:childTnLst>
                                </p:cTn>
                              </p:par>
                              <p:par>
                                <p:cTn id="65" presetID="19" presetClass="entr" presetSubtype="10" fill="hold" nodeType="withEffect">
                                  <p:stCondLst>
                                    <p:cond delay="0"/>
                                  </p:stCondLst>
                                  <p:childTnLst>
                                    <p:set>
                                      <p:cBhvr>
                                        <p:cTn id="66" dur="1" fill="hold">
                                          <p:stCondLst>
                                            <p:cond delay="0"/>
                                          </p:stCondLst>
                                        </p:cTn>
                                        <p:tgtEl>
                                          <p:spTgt spid="257133"/>
                                        </p:tgtEl>
                                        <p:attrNameLst>
                                          <p:attrName>style.visibility</p:attrName>
                                        </p:attrNameLst>
                                      </p:cBhvr>
                                      <p:to>
                                        <p:strVal val="visible"/>
                                      </p:to>
                                    </p:set>
                                    <p:anim calcmode="lin" valueType="num">
                                      <p:cBhvr>
                                        <p:cTn id="67" dur="5000" fill="hold"/>
                                        <p:tgtEl>
                                          <p:spTgt spid="257133"/>
                                        </p:tgtEl>
                                        <p:attrNameLst>
                                          <p:attrName>ppt_w</p:attrName>
                                        </p:attrNameLst>
                                      </p:cBhvr>
                                      <p:tavLst>
                                        <p:tav tm="0" fmla="#ppt_w*sin(2.5*pi*$)">
                                          <p:val>
                                            <p:fltVal val="0"/>
                                          </p:val>
                                        </p:tav>
                                        <p:tav tm="100000">
                                          <p:val>
                                            <p:fltVal val="1"/>
                                          </p:val>
                                        </p:tav>
                                      </p:tavLst>
                                    </p:anim>
                                    <p:anim calcmode="lin" valueType="num">
                                      <p:cBhvr>
                                        <p:cTn id="68" dur="5000" fill="hold"/>
                                        <p:tgtEl>
                                          <p:spTgt spid="257133"/>
                                        </p:tgtEl>
                                        <p:attrNameLst>
                                          <p:attrName>ppt_h</p:attrName>
                                        </p:attrNameLst>
                                      </p:cBhvr>
                                      <p:tavLst>
                                        <p:tav tm="0">
                                          <p:val>
                                            <p:strVal val="#ppt_h"/>
                                          </p:val>
                                        </p:tav>
                                        <p:tav tm="100000">
                                          <p:val>
                                            <p:strVal val="#ppt_h"/>
                                          </p:val>
                                        </p:tav>
                                      </p:tavLst>
                                    </p:anim>
                                  </p:childTnLst>
                                </p:cTn>
                              </p:par>
                              <p:par>
                                <p:cTn id="69" presetID="19" presetClass="entr" presetSubtype="10" fill="hold" nodeType="withEffect">
                                  <p:stCondLst>
                                    <p:cond delay="0"/>
                                  </p:stCondLst>
                                  <p:childTnLst>
                                    <p:set>
                                      <p:cBhvr>
                                        <p:cTn id="70" dur="1" fill="hold">
                                          <p:stCondLst>
                                            <p:cond delay="0"/>
                                          </p:stCondLst>
                                        </p:cTn>
                                        <p:tgtEl>
                                          <p:spTgt spid="257128"/>
                                        </p:tgtEl>
                                        <p:attrNameLst>
                                          <p:attrName>style.visibility</p:attrName>
                                        </p:attrNameLst>
                                      </p:cBhvr>
                                      <p:to>
                                        <p:strVal val="visible"/>
                                      </p:to>
                                    </p:set>
                                    <p:anim calcmode="lin" valueType="num">
                                      <p:cBhvr>
                                        <p:cTn id="71" dur="5000" fill="hold"/>
                                        <p:tgtEl>
                                          <p:spTgt spid="257128"/>
                                        </p:tgtEl>
                                        <p:attrNameLst>
                                          <p:attrName>ppt_w</p:attrName>
                                        </p:attrNameLst>
                                      </p:cBhvr>
                                      <p:tavLst>
                                        <p:tav tm="0" fmla="#ppt_w*sin(2.5*pi*$)">
                                          <p:val>
                                            <p:fltVal val="0"/>
                                          </p:val>
                                        </p:tav>
                                        <p:tav tm="100000">
                                          <p:val>
                                            <p:fltVal val="1"/>
                                          </p:val>
                                        </p:tav>
                                      </p:tavLst>
                                    </p:anim>
                                    <p:anim calcmode="lin" valueType="num">
                                      <p:cBhvr>
                                        <p:cTn id="72" dur="5000" fill="hold"/>
                                        <p:tgtEl>
                                          <p:spTgt spid="257128"/>
                                        </p:tgtEl>
                                        <p:attrNameLst>
                                          <p:attrName>ppt_h</p:attrName>
                                        </p:attrNameLst>
                                      </p:cBhvr>
                                      <p:tavLst>
                                        <p:tav tm="0">
                                          <p:val>
                                            <p:strVal val="#ppt_h"/>
                                          </p:val>
                                        </p:tav>
                                        <p:tav tm="100000">
                                          <p:val>
                                            <p:strVal val="#ppt_h"/>
                                          </p:val>
                                        </p:tav>
                                      </p:tavLst>
                                    </p:anim>
                                  </p:childTnLst>
                                </p:cTn>
                              </p:par>
                              <p:par>
                                <p:cTn id="73" presetID="19" presetClass="entr" presetSubtype="10" fill="hold" nodeType="withEffect">
                                  <p:stCondLst>
                                    <p:cond delay="0"/>
                                  </p:stCondLst>
                                  <p:childTnLst>
                                    <p:set>
                                      <p:cBhvr>
                                        <p:cTn id="74" dur="1" fill="hold">
                                          <p:stCondLst>
                                            <p:cond delay="0"/>
                                          </p:stCondLst>
                                        </p:cTn>
                                        <p:tgtEl>
                                          <p:spTgt spid="257131"/>
                                        </p:tgtEl>
                                        <p:attrNameLst>
                                          <p:attrName>style.visibility</p:attrName>
                                        </p:attrNameLst>
                                      </p:cBhvr>
                                      <p:to>
                                        <p:strVal val="visible"/>
                                      </p:to>
                                    </p:set>
                                    <p:anim calcmode="lin" valueType="num">
                                      <p:cBhvr>
                                        <p:cTn id="75" dur="5000" fill="hold"/>
                                        <p:tgtEl>
                                          <p:spTgt spid="257131"/>
                                        </p:tgtEl>
                                        <p:attrNameLst>
                                          <p:attrName>ppt_w</p:attrName>
                                        </p:attrNameLst>
                                      </p:cBhvr>
                                      <p:tavLst>
                                        <p:tav tm="0" fmla="#ppt_w*sin(2.5*pi*$)">
                                          <p:val>
                                            <p:fltVal val="0"/>
                                          </p:val>
                                        </p:tav>
                                        <p:tav tm="100000">
                                          <p:val>
                                            <p:fltVal val="1"/>
                                          </p:val>
                                        </p:tav>
                                      </p:tavLst>
                                    </p:anim>
                                    <p:anim calcmode="lin" valueType="num">
                                      <p:cBhvr>
                                        <p:cTn id="76" dur="5000" fill="hold"/>
                                        <p:tgtEl>
                                          <p:spTgt spid="257131"/>
                                        </p:tgtEl>
                                        <p:attrNameLst>
                                          <p:attrName>ppt_h</p:attrName>
                                        </p:attrNameLst>
                                      </p:cBhvr>
                                      <p:tavLst>
                                        <p:tav tm="0">
                                          <p:val>
                                            <p:strVal val="#ppt_h"/>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712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25712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5713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tieng vo tay.WAV"/>
                                        </p:tgtEl>
                                      </p:cMediaNode>
                                    </p:audio>
                                  </p:subTnLst>
                                </p:cTn>
                              </p:par>
                              <p:par>
                                <p:cTn id="87" presetID="1" presetClass="entr" presetSubtype="0" fill="hold" nodeType="withEffect">
                                  <p:stCondLst>
                                    <p:cond delay="0"/>
                                  </p:stCondLst>
                                  <p:childTnLst>
                                    <p:set>
                                      <p:cBhvr>
                                        <p:cTn id="88" dur="1" fill="hold">
                                          <p:stCondLst>
                                            <p:cond delay="0"/>
                                          </p:stCondLst>
                                        </p:cTn>
                                        <p:tgtEl>
                                          <p:spTgt spid="25713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713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6" repeatCount="indefinite" fill="hold" grpId="1" nodeType="clickEffect">
                                  <p:stCondLst>
                                    <p:cond delay="0"/>
                                  </p:stCondLst>
                                  <p:childTnLst>
                                    <p:set>
                                      <p:cBhvr>
                                        <p:cTn id="98" dur="1" fill="hold">
                                          <p:stCondLst>
                                            <p:cond delay="0"/>
                                          </p:stCondLst>
                                        </p:cTn>
                                        <p:tgtEl>
                                          <p:spTgt spid="257121"/>
                                        </p:tgtEl>
                                        <p:attrNameLst>
                                          <p:attrName>style.visibility</p:attrName>
                                        </p:attrNameLst>
                                      </p:cBhvr>
                                      <p:to>
                                        <p:strVal val="visible"/>
                                      </p:to>
                                    </p:set>
                                    <p:animEffect transition="in" filter="strips(downRight)">
                                      <p:cBhvr>
                                        <p:cTn id="99" dur="500"/>
                                        <p:tgtEl>
                                          <p:spTgt spid="2571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257128"/>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25712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3" name="Tieng vo tay.WAV"/>
                                        </p:tgtEl>
                                      </p:cMediaNode>
                                    </p:audio>
                                  </p:subTnLst>
                                </p:cTn>
                              </p:par>
                              <p:par>
                                <p:cTn id="107" presetID="1" presetClass="exit" presetSubtype="0" fill="hold" nodeType="withEffect">
                                  <p:stCondLst>
                                    <p:cond delay="0"/>
                                  </p:stCondLst>
                                  <p:childTnLst>
                                    <p:set>
                                      <p:cBhvr>
                                        <p:cTn id="108" dur="1" fill="hold">
                                          <p:stCondLst>
                                            <p:cond delay="0"/>
                                          </p:stCondLst>
                                        </p:cTn>
                                        <p:tgtEl>
                                          <p:spTgt spid="25713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57132"/>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257134"/>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28"/>
                  </p:tgtEl>
                </p:cond>
              </p:nextCondLst>
            </p:seq>
            <p:seq concurrent="1" nextAc="seek">
              <p:cTn id="115" restart="whenNotActive" fill="hold" evtFilter="cancelBubble" nodeType="interactiveSeq">
                <p:stCondLst>
                  <p:cond evt="onClick" delay="0">
                    <p:tgtEl>
                      <p:spTgt spid="257120"/>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ntr" presetSubtype="0" fill="hold" nodeType="clickEffect">
                                  <p:stCondLst>
                                    <p:cond delay="0"/>
                                  </p:stCondLst>
                                  <p:childTnLst>
                                    <p:set>
                                      <p:cBhvr>
                                        <p:cTn id="119" dur="1" fill="hold">
                                          <p:stCondLst>
                                            <p:cond delay="0"/>
                                          </p:stCondLst>
                                        </p:cTn>
                                        <p:tgtEl>
                                          <p:spTgt spid="257130"/>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7"/>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257132"/>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257134"/>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6"/>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20"/>
                  </p:tgtEl>
                </p:cond>
              </p:nextCondLst>
            </p:seq>
            <p:seq concurrent="1" nextAc="seek">
              <p:cTn id="130" restart="whenNotActive" fill="hold" evtFilter="cancelBubble" nodeType="interactiveSeq">
                <p:stCondLst>
                  <p:cond evt="onClick" delay="0">
                    <p:tgtEl>
                      <p:spTgt spid="257131"/>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25713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7"/>
                                        </p:tgtEl>
                                        <p:attrNameLst>
                                          <p:attrName>style.visibility</p:attrName>
                                        </p:attrNameLst>
                                      </p:cBhvr>
                                      <p:to>
                                        <p:strVal val="visible"/>
                                      </p:to>
                                    </p:set>
                                  </p:childTnLst>
                                </p:cTn>
                              </p:par>
                              <p:par>
                                <p:cTn id="137" presetID="1" presetClass="exit" presetSubtype="0" fill="hold" nodeType="withEffect">
                                  <p:stCondLst>
                                    <p:cond delay="0"/>
                                  </p:stCondLst>
                                  <p:childTnLst>
                                    <p:set>
                                      <p:cBhvr>
                                        <p:cTn id="138" dur="1" fill="hold">
                                          <p:stCondLst>
                                            <p:cond delay="0"/>
                                          </p:stCondLst>
                                        </p:cTn>
                                        <p:tgtEl>
                                          <p:spTgt spid="257130"/>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257134"/>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31"/>
                  </p:tgtEl>
                </p:cond>
              </p:nextCondLst>
            </p:seq>
            <p:seq concurrent="1" nextAc="seek">
              <p:cTn id="145" restart="whenNotActive" fill="hold" evtFilter="cancelBubble" nodeType="interactiveSeq">
                <p:stCondLst>
                  <p:cond evt="onClick" delay="0">
                    <p:tgtEl>
                      <p:spTgt spid="257133"/>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1" presetClass="entr" presetSubtype="0" fill="hold" nodeType="clickEffect">
                                  <p:stCondLst>
                                    <p:cond delay="0"/>
                                  </p:stCondLst>
                                  <p:childTnLst>
                                    <p:set>
                                      <p:cBhvr>
                                        <p:cTn id="149" dur="1" fill="hold">
                                          <p:stCondLst>
                                            <p:cond delay="0"/>
                                          </p:stCondLst>
                                        </p:cTn>
                                        <p:tgtEl>
                                          <p:spTgt spid="257134"/>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7"/>
                                        </p:tgtEl>
                                        <p:attrNameLst>
                                          <p:attrName>style.visibility</p:attrName>
                                        </p:attrNameLst>
                                      </p:cBhvr>
                                      <p:to>
                                        <p:strVal val="visible"/>
                                      </p:to>
                                    </p:set>
                                  </p:childTnLst>
                                </p:cTn>
                              </p:par>
                              <p:par>
                                <p:cTn id="152" presetID="1" presetClass="exit" presetSubtype="0" fill="hold" nodeType="withEffect">
                                  <p:stCondLst>
                                    <p:cond delay="0"/>
                                  </p:stCondLst>
                                  <p:childTnLst>
                                    <p:set>
                                      <p:cBhvr>
                                        <p:cTn id="153" dur="1" fill="hold">
                                          <p:stCondLst>
                                            <p:cond delay="0"/>
                                          </p:stCondLst>
                                        </p:cTn>
                                        <p:tgtEl>
                                          <p:spTgt spid="257130"/>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257132"/>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16"/>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33"/>
                  </p:tgtEl>
                </p:cond>
              </p:nextCondLst>
            </p:seq>
            <p:seq concurrent="1" nextAc="seek">
              <p:cTn id="160" restart="whenNotActive" fill="hold" evtFilter="cancelBubble" nodeType="interactiveSeq">
                <p:stCondLst>
                  <p:cond evt="onClick" delay="0">
                    <p:tgtEl>
                      <p:spTgt spid="14"/>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 presetClass="exit" presetSubtype="0" fill="hold" nodeType="clickEffect">
                                  <p:stCondLst>
                                    <p:cond delay="0"/>
                                  </p:stCondLst>
                                  <p:childTnLst>
                                    <p:set>
                                      <p:cBhvr>
                                        <p:cTn id="164" dur="1" fill="hold">
                                          <p:stCondLst>
                                            <p:cond delay="0"/>
                                          </p:stCondLst>
                                        </p:cTn>
                                        <p:tgtEl>
                                          <p:spTgt spid="257129"/>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257130"/>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257132"/>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257134"/>
                                        </p:tgtEl>
                                        <p:attrNameLst>
                                          <p:attrName>style.visibility</p:attrName>
                                        </p:attrNameLst>
                                      </p:cBhvr>
                                      <p:to>
                                        <p:strVal val="hidden"/>
                                      </p:to>
                                    </p:set>
                                  </p:childTnLst>
                                </p:cTn>
                              </p:par>
                              <p:par>
                                <p:cTn id="171" presetID="1" presetClass="exit" presetSubtype="0" fill="hold" grpId="2" nodeType="withEffect">
                                  <p:stCondLst>
                                    <p:cond delay="0"/>
                                  </p:stCondLst>
                                  <p:childTnLst>
                                    <p:set>
                                      <p:cBhvr>
                                        <p:cTn id="172" dur="1" fill="hold">
                                          <p:stCondLst>
                                            <p:cond delay="0"/>
                                          </p:stCondLst>
                                        </p:cTn>
                                        <p:tgtEl>
                                          <p:spTgt spid="257121"/>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17"/>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7" restart="whenNotActive" fill="hold" evtFilter="cancelBubble" nodeType="interactiveSeq">
                <p:stCondLst>
                  <p:cond evt="onClick" delay="0">
                    <p:tgtEl>
                      <p:spTgt spid="257129"/>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1" presetClass="exit" presetSubtype="0" fill="hold" nodeType="clickEffect">
                                  <p:stCondLst>
                                    <p:cond delay="0"/>
                                  </p:stCondLst>
                                  <p:childTnLst>
                                    <p:set>
                                      <p:cBhvr>
                                        <p:cTn id="181" dur="1" fill="hold">
                                          <p:stCondLst>
                                            <p:cond delay="0"/>
                                          </p:stCondLst>
                                        </p:cTn>
                                        <p:tgtEl>
                                          <p:spTgt spid="257129"/>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57129"/>
                  </p:tgtEl>
                </p:cond>
              </p:nextCondLst>
            </p:seq>
            <p:seq concurrent="1" nextAc="seek">
              <p:cTn id="184" restart="whenNotActive" fill="hold" evtFilter="cancelBubble" nodeType="interactiveSeq">
                <p:stCondLst>
                  <p:cond evt="onClick" delay="0">
                    <p:tgtEl>
                      <p:spTgt spid="257130"/>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1" presetClass="exit" presetSubtype="0" fill="hold" nodeType="clickEffect">
                                  <p:stCondLst>
                                    <p:cond delay="0"/>
                                  </p:stCondLst>
                                  <p:childTnLst>
                                    <p:set>
                                      <p:cBhvr>
                                        <p:cTn id="188" dur="1" fill="hold">
                                          <p:stCondLst>
                                            <p:cond delay="0"/>
                                          </p:stCondLst>
                                        </p:cTn>
                                        <p:tgtEl>
                                          <p:spTgt spid="257130"/>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57130"/>
                  </p:tgtEl>
                </p:cond>
              </p:nextCondLst>
            </p:seq>
            <p:seq concurrent="1" nextAc="seek">
              <p:cTn id="191" restart="whenNotActive" fill="hold" evtFilter="cancelBubble" nodeType="interactiveSeq">
                <p:stCondLst>
                  <p:cond evt="onClick" delay="0">
                    <p:tgtEl>
                      <p:spTgt spid="257132"/>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1" presetClass="exit" presetSubtype="0" fill="hold" nodeType="clickEffect">
                                  <p:stCondLst>
                                    <p:cond delay="0"/>
                                  </p:stCondLst>
                                  <p:childTnLst>
                                    <p:set>
                                      <p:cBhvr>
                                        <p:cTn id="195" dur="1" fill="hold">
                                          <p:stCondLst>
                                            <p:cond delay="0"/>
                                          </p:stCondLst>
                                        </p:cTn>
                                        <p:tgtEl>
                                          <p:spTgt spid="257132"/>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2"/>
                  </p:tgtEl>
                </p:cond>
              </p:nextCondLst>
            </p:seq>
            <p:seq concurrent="1" nextAc="seek">
              <p:cTn id="198" restart="whenNotActive" fill="hold" evtFilter="cancelBubble" nodeType="interactiveSeq">
                <p:stCondLst>
                  <p:cond evt="onClick" delay="0">
                    <p:tgtEl>
                      <p:spTgt spid="257134"/>
                    </p:tgtEl>
                  </p:cond>
                </p:stCondLst>
                <p:endSync evt="end" delay="0">
                  <p:rtn val="all"/>
                </p:endSync>
                <p:childTnLst>
                  <p:par>
                    <p:cTn id="199" fill="hold" nodeType="clickPar">
                      <p:stCondLst>
                        <p:cond delay="0"/>
                      </p:stCondLst>
                      <p:childTnLst>
                        <p:par>
                          <p:cTn id="200" fill="hold" nodeType="withGroup">
                            <p:stCondLst>
                              <p:cond delay="0"/>
                            </p:stCondLst>
                            <p:childTnLst>
                              <p:par>
                                <p:cTn id="201" presetID="1" presetClass="exit" presetSubtype="0" fill="hold" nodeType="clickEffect">
                                  <p:stCondLst>
                                    <p:cond delay="0"/>
                                  </p:stCondLst>
                                  <p:childTnLst>
                                    <p:set>
                                      <p:cBhvr>
                                        <p:cTn id="202" dur="1" fill="hold">
                                          <p:stCondLst>
                                            <p:cond delay="0"/>
                                          </p:stCondLst>
                                        </p:cTn>
                                        <p:tgtEl>
                                          <p:spTgt spid="257134"/>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4"/>
                  </p:tgtEl>
                </p:cond>
              </p:nextCondLst>
            </p:seq>
          </p:childTnLst>
        </p:cTn>
      </p:par>
    </p:tnLst>
    <p:bldLst>
      <p:bldP spid="18" grpId="0" animBg="1"/>
      <p:bldP spid="257121" grpId="0" animBg="1"/>
      <p:bldP spid="257121" grpId="1" animBg="1"/>
      <p:bldP spid="257121"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664200" y="1733550"/>
            <a:ext cx="275748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003.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672139" y="2765426"/>
            <a:ext cx="2833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004.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916863" y="2876550"/>
            <a:ext cx="1878012"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005.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934325" y="3525839"/>
            <a:ext cx="18796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006.pn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09951" y="2765426"/>
            <a:ext cx="28606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007.png"/>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2489201" y="2825751"/>
            <a:ext cx="14589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8.png"/>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2489201" y="3303588"/>
            <a:ext cx="145891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009.png"/>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2378075" y="3303588"/>
            <a:ext cx="15700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011.png"/>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2757489" y="1119189"/>
            <a:ext cx="36226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012.png"/>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5181601" y="3200400"/>
            <a:ext cx="366077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001.png"/>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5118101" y="2489200"/>
            <a:ext cx="173196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5" name="Group 31"/>
          <p:cNvGrpSpPr>
            <a:grpSpLocks/>
          </p:cNvGrpSpPr>
          <p:nvPr/>
        </p:nvGrpSpPr>
        <p:grpSpPr bwMode="auto">
          <a:xfrm>
            <a:off x="1524000" y="0"/>
            <a:ext cx="8915400" cy="6553200"/>
            <a:chOff x="0" y="192"/>
            <a:chExt cx="5760" cy="3936"/>
          </a:xfrm>
        </p:grpSpPr>
        <p:grpSp>
          <p:nvGrpSpPr>
            <p:cNvPr id="13326" name="Group 32"/>
            <p:cNvGrpSpPr>
              <a:grpSpLocks/>
            </p:cNvGrpSpPr>
            <p:nvPr/>
          </p:nvGrpSpPr>
          <p:grpSpPr bwMode="auto">
            <a:xfrm>
              <a:off x="0" y="443"/>
              <a:ext cx="5760" cy="3642"/>
              <a:chOff x="0" y="443"/>
              <a:chExt cx="5760" cy="3642"/>
            </a:xfrm>
          </p:grpSpPr>
          <p:pic>
            <p:nvPicPr>
              <p:cNvPr id="13329" name="Picture 33"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033"/>
                <a:ext cx="5760"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34"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43"/>
                <a:ext cx="57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7" name="Picture 35"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36"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3176"/>
            <a:ext cx="91297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19400" y="762000"/>
            <a:ext cx="6096000" cy="584200"/>
          </a:xfrm>
          <a:prstGeom prst="rect">
            <a:avLst/>
          </a:prstGeom>
        </p:spPr>
        <p:txBody>
          <a:bodyPr>
            <a:spAutoFit/>
          </a:bodyPr>
          <a:lstStyle/>
          <a:p>
            <a:pPr algn="ctr">
              <a:defRPr/>
            </a:pPr>
            <a:r>
              <a:rPr lang="vi-VN" sz="3200" b="1" kern="10" spc="720" dirty="0">
                <a:ln w="9525">
                  <a:noFill/>
                  <a:round/>
                  <a:headEnd/>
                  <a:tailEnd/>
                </a:ln>
                <a:solidFill>
                  <a:srgbClr val="00B0F0"/>
                </a:solidFill>
                <a:effectLst>
                  <a:outerShdw dist="45791" dir="3378596" algn="ctr" rotWithShape="0">
                    <a:srgbClr val="4D4D4D">
                      <a:alpha val="79999"/>
                    </a:srgbClr>
                  </a:outerShdw>
                </a:effectLst>
                <a:latin typeface="Times New Roman"/>
                <a:cs typeface="Times New Roman"/>
              </a:rPr>
              <a:t>HƯỚNG DẪN VỀ NHÀ</a:t>
            </a:r>
            <a:endParaRPr lang="en-US" sz="3200" b="1" kern="10" spc="720" dirty="0">
              <a:ln w="9525">
                <a:noFill/>
                <a:round/>
                <a:headEnd/>
                <a:tailEnd/>
              </a:ln>
              <a:solidFill>
                <a:srgbClr val="00B0F0"/>
              </a:solidFill>
              <a:effectLst>
                <a:outerShdw dist="45791" dir="3378596" algn="ctr" rotWithShape="0">
                  <a:srgbClr val="4D4D4D">
                    <a:alpha val="79999"/>
                  </a:srgbClr>
                </a:outerShdw>
              </a:effectLst>
              <a:latin typeface="Times New Roman"/>
              <a:cs typeface="Times New Roman"/>
            </a:endParaRPr>
          </a:p>
        </p:txBody>
      </p:sp>
      <p:sp>
        <p:nvSpPr>
          <p:cNvPr id="3" name="TextBox 2"/>
          <p:cNvSpPr txBox="1">
            <a:spLocks noChangeArrowheads="1"/>
          </p:cNvSpPr>
          <p:nvPr/>
        </p:nvSpPr>
        <p:spPr bwMode="auto">
          <a:xfrm>
            <a:off x="2819400" y="1905001"/>
            <a:ext cx="6934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buFontTx/>
              <a:buChar char="-"/>
            </a:pPr>
            <a:r>
              <a:rPr lang="en-US" altLang="en-US" sz="2800">
                <a:solidFill>
                  <a:srgbClr val="660066"/>
                </a:solidFill>
                <a:latin typeface="Times New Roman" panose="02020603050405020304" pitchFamily="18" charset="0"/>
                <a:cs typeface="Times New Roman" panose="02020603050405020304" pitchFamily="18" charset="0"/>
              </a:rPr>
              <a:t>Xem lại các bài tập đã làm</a:t>
            </a:r>
          </a:p>
          <a:p>
            <a:pPr eaLnBrk="1" hangingPunct="1"/>
            <a:r>
              <a:rPr lang="en-US" altLang="en-US" sz="2800">
                <a:solidFill>
                  <a:srgbClr val="660066"/>
                </a:solidFill>
                <a:latin typeface="Times New Roman" panose="02020603050405020304" pitchFamily="18" charset="0"/>
                <a:cs typeface="Times New Roman" panose="02020603050405020304" pitchFamily="18" charset="0"/>
              </a:rPr>
              <a:t>-Ôn lại định nghĩa, cách tìm ước, bội của một số</a:t>
            </a:r>
          </a:p>
          <a:p>
            <a:pPr eaLnBrk="1" hangingPunct="1">
              <a:buFontTx/>
              <a:buChar char="-"/>
            </a:pPr>
            <a:r>
              <a:rPr lang="en-US" altLang="en-US" sz="2800">
                <a:solidFill>
                  <a:srgbClr val="660066"/>
                </a:solidFill>
                <a:latin typeface="Times New Roman" panose="02020603050405020304" pitchFamily="18" charset="0"/>
                <a:cs typeface="Times New Roman" panose="02020603050405020304" pitchFamily="18" charset="0"/>
              </a:rPr>
              <a:t>Xem trước bài  “Ước chung, bội chung”</a:t>
            </a:r>
          </a:p>
          <a:p>
            <a:pPr eaLnBrk="1" hangingPunct="1"/>
            <a:r>
              <a:rPr lang="en-US" altLang="en-US" sz="2800">
                <a:solidFill>
                  <a:srgbClr val="660066"/>
                </a:solidFill>
                <a:latin typeface="Times New Roman" panose="02020603050405020304" pitchFamily="18" charset="0"/>
                <a:cs typeface="Times New Roman" panose="02020603050405020304" pitchFamily="18" charset="0"/>
              </a:rPr>
              <a:t>-BTVN: 131,133(sgk); 162,164,168(sbt).</a:t>
            </a:r>
          </a:p>
          <a:p>
            <a:pPr eaLnBrk="1" hangingPunct="1">
              <a:buFontTx/>
              <a:buChar char="-"/>
            </a:pPr>
            <a:endParaRPr lang="en-US" altLang="en-US" sz="2800">
              <a:solidFill>
                <a:srgbClr val="66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Text Box 5"/>
          <p:cNvSpPr txBox="1">
            <a:spLocks noChangeArrowheads="1"/>
          </p:cNvSpPr>
          <p:nvPr/>
        </p:nvSpPr>
        <p:spPr bwMode="auto">
          <a:xfrm>
            <a:off x="1331913" y="1164192"/>
            <a:ext cx="2616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600" b="1" i="1" u="sng">
                <a:solidFill>
                  <a:srgbClr val="660066"/>
                </a:solidFill>
              </a:rPr>
              <a:t>Bài 133(sgk.51)</a:t>
            </a:r>
          </a:p>
        </p:txBody>
      </p:sp>
      <p:sp>
        <p:nvSpPr>
          <p:cNvPr id="106502" name="Text Box 6"/>
          <p:cNvSpPr txBox="1">
            <a:spLocks noChangeArrowheads="1"/>
          </p:cNvSpPr>
          <p:nvPr/>
        </p:nvSpPr>
        <p:spPr bwMode="auto">
          <a:xfrm>
            <a:off x="903946" y="2073101"/>
            <a:ext cx="972824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buFontTx/>
              <a:buAutoNum type="alphaLcParenR"/>
            </a:pPr>
            <a:r>
              <a:rPr lang="en-US" altLang="en-US" sz="2800" b="1"/>
              <a:t>Phân tích số 111 ra TSNT rồi tìm tập hợp ước của </a:t>
            </a:r>
            <a:r>
              <a:rPr lang="en-US" altLang="en-US" sz="2800" b="1"/>
              <a:t>111</a:t>
            </a:r>
            <a:r>
              <a:rPr lang="en-US" altLang="en-US" sz="2800" b="1" smtClean="0"/>
              <a:t>.</a:t>
            </a:r>
            <a:endParaRPr lang="en-US" altLang="en-US" sz="2800" b="1"/>
          </a:p>
          <a:p>
            <a:pPr eaLnBrk="1" hangingPunct="1"/>
            <a:r>
              <a:rPr lang="en-US" altLang="en-US" sz="2800" b="1"/>
              <a:t>b) Thay dấu * bởi chữ số thích hợp:  **.* = 111 </a:t>
            </a:r>
          </a:p>
        </p:txBody>
      </p:sp>
      <p:sp>
        <p:nvSpPr>
          <p:cNvPr id="106506" name="Text Box 10"/>
          <p:cNvSpPr txBox="1">
            <a:spLocks noChangeArrowheads="1"/>
          </p:cNvSpPr>
          <p:nvPr/>
        </p:nvSpPr>
        <p:spPr bwMode="auto">
          <a:xfrm>
            <a:off x="2209801" y="3810000"/>
            <a:ext cx="347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600" b="1">
                <a:solidFill>
                  <a:srgbClr val="FF9900"/>
                </a:solidFill>
              </a:rPr>
              <a:t> ** và * là gì của 111?</a:t>
            </a:r>
          </a:p>
        </p:txBody>
      </p:sp>
      <p:sp>
        <p:nvSpPr>
          <p:cNvPr id="106508" name="Text Box 12"/>
          <p:cNvSpPr txBox="1">
            <a:spLocks noChangeArrowheads="1"/>
          </p:cNvSpPr>
          <p:nvPr/>
        </p:nvSpPr>
        <p:spPr bwMode="auto">
          <a:xfrm>
            <a:off x="1752601" y="4419601"/>
            <a:ext cx="846353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600" b="1">
                <a:solidFill>
                  <a:srgbClr val="FF9900"/>
                </a:solidFill>
                <a:sym typeface="Symbol" panose="05050102010706020507" pitchFamily="18" charset="2"/>
              </a:rPr>
              <a:t></a:t>
            </a:r>
            <a:r>
              <a:rPr lang="en-US" altLang="en-US" sz="2600" b="1">
                <a:solidFill>
                  <a:srgbClr val="FF9900"/>
                </a:solidFill>
              </a:rPr>
              <a:t>Ta đã có Ư(111) ở câu a từ đó tìm * và **. Chú ý  ** </a:t>
            </a:r>
          </a:p>
          <a:p>
            <a:pPr eaLnBrk="1" hangingPunct="1"/>
            <a:r>
              <a:rPr lang="en-US" altLang="en-US" sz="2600" b="1">
                <a:solidFill>
                  <a:srgbClr val="FF9900"/>
                </a:solidFill>
              </a:rPr>
              <a:t>là số có 2 chữ số.</a:t>
            </a:r>
          </a:p>
        </p:txBody>
      </p:sp>
      <p:sp>
        <p:nvSpPr>
          <p:cNvPr id="15368" name="WordArt 15"/>
          <p:cNvSpPr>
            <a:spLocks noChangeArrowheads="1" noChangeShapeType="1" noTextEdit="1"/>
          </p:cNvSpPr>
          <p:nvPr/>
        </p:nvSpPr>
        <p:spPr bwMode="auto">
          <a:xfrm>
            <a:off x="4267201" y="381001"/>
            <a:ext cx="41814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spc="720">
                <a:solidFill>
                  <a:srgbClr val="00B0F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spc="720">
              <a:solidFill>
                <a:srgbClr val="00B0F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endParaRPr>
          </a:p>
        </p:txBody>
      </p:sp>
      <p:pic>
        <p:nvPicPr>
          <p:cNvPr id="15369" name="Picture 2" descr="E:\T_Cong\gif\animal_4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34400" y="4989514"/>
            <a:ext cx="21336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blinds(horizontal)">
                                      <p:cBhvr>
                                        <p:cTn id="7" dur="500"/>
                                        <p:tgtEl>
                                          <p:spTgt spid="10650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blinds(horizontal)">
                                      <p:cBhvr>
                                        <p:cTn id="11" dur="500"/>
                                        <p:tgtEl>
                                          <p:spTgt spid="10650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6506"/>
                                        </p:tgtEl>
                                        <p:attrNameLst>
                                          <p:attrName>style.visibility</p:attrName>
                                        </p:attrNameLst>
                                      </p:cBhvr>
                                      <p:to>
                                        <p:strVal val="visible"/>
                                      </p:to>
                                    </p:set>
                                    <p:animEffect transition="in" filter="blinds(horizontal)">
                                      <p:cBhvr>
                                        <p:cTn id="14" dur="500"/>
                                        <p:tgtEl>
                                          <p:spTgt spid="1065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P spid="106502" grpId="0"/>
      <p:bldP spid="106506" grpId="0"/>
      <p:bldP spid="1065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3"/>
          <p:cNvSpPr>
            <a:spLocks noChangeArrowheads="1" noChangeShapeType="1" noTextEdit="1"/>
          </p:cNvSpPr>
          <p:nvPr/>
        </p:nvSpPr>
        <p:spPr bwMode="auto">
          <a:xfrm>
            <a:off x="3048000" y="1066800"/>
            <a:ext cx="6332538" cy="1028700"/>
          </a:xfrm>
          <a:prstGeom prst="rect">
            <a:avLst/>
          </a:prstGeom>
        </p:spPr>
        <p:txBody>
          <a:bodyPr wrap="none" fromWordArt="1">
            <a:prstTxWarp prst="textPlain">
              <a:avLst>
                <a:gd name="adj" fmla="val 50810"/>
              </a:avLst>
            </a:prstTxWarp>
          </a:bodyPr>
          <a:lstStyle/>
          <a:p>
            <a:pPr algn="ctr"/>
            <a:r>
              <a:rPr lang="en-US" i="1" kern="10">
                <a:ln w="9525">
                  <a:solidFill>
                    <a:srgbClr val="0000CC"/>
                  </a:solidFill>
                  <a:round/>
                  <a:headEnd/>
                  <a:tailEnd/>
                </a:ln>
                <a:solidFill>
                  <a:srgbClr val="FF6600"/>
                </a:solidFill>
                <a:effectLst>
                  <a:outerShdw dist="35921" dir="2700000" algn="ctr" rotWithShape="0">
                    <a:srgbClr val="808080">
                      <a:alpha val="79999"/>
                    </a:srgbClr>
                  </a:outerShdw>
                </a:effectLst>
                <a:cs typeface="Arial" panose="020B0604020202020204" pitchFamily="34" charset="0"/>
              </a:rPr>
              <a:t>CHÚC CÁC THẦY CÔ GIÁO </a:t>
            </a:r>
          </a:p>
          <a:p>
            <a:pPr algn="ctr"/>
            <a:r>
              <a:rPr lang="en-US" i="1" kern="10">
                <a:ln w="9525">
                  <a:solidFill>
                    <a:srgbClr val="0000CC"/>
                  </a:solidFill>
                  <a:round/>
                  <a:headEnd/>
                  <a:tailEnd/>
                </a:ln>
                <a:solidFill>
                  <a:srgbClr val="FF6600"/>
                </a:solidFill>
                <a:effectLst>
                  <a:outerShdw dist="35921" dir="2700000" algn="ctr" rotWithShape="0">
                    <a:srgbClr val="808080">
                      <a:alpha val="79999"/>
                    </a:srgbClr>
                  </a:outerShdw>
                </a:effectLst>
                <a:cs typeface="Arial" panose="020B0604020202020204" pitchFamily="34" charset="0"/>
              </a:rPr>
              <a:t>CÙNG GIA ĐÌNH MẠNH KHOẺ HẠNH PHÚC.</a:t>
            </a:r>
          </a:p>
          <a:p>
            <a:pPr algn="ctr"/>
            <a:r>
              <a:rPr lang="en-US" i="1" kern="10">
                <a:ln w="9525">
                  <a:solidFill>
                    <a:srgbClr val="0000CC"/>
                  </a:solidFill>
                  <a:round/>
                  <a:headEnd/>
                  <a:tailEnd/>
                </a:ln>
                <a:solidFill>
                  <a:srgbClr val="FF6600"/>
                </a:solidFill>
                <a:effectLst>
                  <a:outerShdw dist="35921" dir="2700000" algn="ctr" rotWithShape="0">
                    <a:srgbClr val="808080">
                      <a:alpha val="79999"/>
                    </a:srgbClr>
                  </a:outerShdw>
                </a:effectLst>
                <a:cs typeface="Arial" panose="020B0604020202020204" pitchFamily="34" charset="0"/>
              </a:rPr>
              <a:t>CHÚC CÁC EM HỌC TẬP TỐT!</a:t>
            </a:r>
          </a:p>
        </p:txBody>
      </p:sp>
      <p:grpSp>
        <p:nvGrpSpPr>
          <p:cNvPr id="16388" name="Group 5"/>
          <p:cNvGrpSpPr>
            <a:grpSpLocks/>
          </p:cNvGrpSpPr>
          <p:nvPr/>
        </p:nvGrpSpPr>
        <p:grpSpPr bwMode="auto">
          <a:xfrm>
            <a:off x="4244976" y="2209800"/>
            <a:ext cx="3832225" cy="3290888"/>
            <a:chOff x="1644" y="2382"/>
            <a:chExt cx="2346" cy="1774"/>
          </a:xfrm>
        </p:grpSpPr>
        <p:pic>
          <p:nvPicPr>
            <p:cNvPr id="16389" name="Picture 6"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7"/>
            <p:cNvGrpSpPr>
              <a:grpSpLocks/>
            </p:cNvGrpSpPr>
            <p:nvPr/>
          </p:nvGrpSpPr>
          <p:grpSpPr bwMode="auto">
            <a:xfrm>
              <a:off x="1644" y="2382"/>
              <a:ext cx="2346" cy="504"/>
              <a:chOff x="1644" y="2406"/>
              <a:chExt cx="2346" cy="504"/>
            </a:xfrm>
          </p:grpSpPr>
          <p:sp>
            <p:nvSpPr>
              <p:cNvPr id="16391" name="AutoShape 8"/>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algn="ctr" eaLnBrk="1" hangingPunct="1"/>
                <a:r>
                  <a:rPr lang="en-US" altLang="en-US" b="1">
                    <a:solidFill>
                      <a:schemeClr val="accent2"/>
                    </a:solidFill>
                    <a:latin typeface="Times New Roman" panose="02020603050405020304" pitchFamily="18" charset="0"/>
                  </a:rPr>
                  <a:t>Tiết học kết thúc</a:t>
                </a:r>
              </a:p>
            </p:txBody>
          </p:sp>
          <p:sp>
            <p:nvSpPr>
              <p:cNvPr id="16392" name="Freeform 9"/>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14400" y="762000"/>
            <a:ext cx="944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spcBef>
                <a:spcPts val="0"/>
              </a:spcBef>
            </a:pPr>
            <a:r>
              <a:rPr lang="vi-VN" altLang="en-US" sz="3600" smtClean="0">
                <a:solidFill>
                  <a:schemeClr val="tx1"/>
                </a:solidFill>
                <a:latin typeface="Times New Roman" panose="02020603050405020304" pitchFamily="18" charset="0"/>
                <a:cs typeface="Times New Roman" panose="02020603050405020304" pitchFamily="18" charset="0"/>
              </a:rPr>
              <a:t>Viết các số sau thành tổng của hai số nguyên tố?</a:t>
            </a:r>
          </a:p>
          <a:p>
            <a:pPr marL="514350" indent="-514350" eaLnBrk="1" hangingPunct="1">
              <a:spcBef>
                <a:spcPts val="0"/>
              </a:spcBef>
              <a:buFont typeface="+mj-lt"/>
              <a:buAutoNum type="alphaLcParenR"/>
            </a:pPr>
            <a:r>
              <a:rPr lang="vi-VN" altLang="en-US" sz="3600" smtClean="0">
                <a:solidFill>
                  <a:schemeClr val="tx1"/>
                </a:solidFill>
                <a:latin typeface="Times New Roman" panose="02020603050405020304" pitchFamily="18" charset="0"/>
                <a:cs typeface="Times New Roman" panose="02020603050405020304" pitchFamily="18" charset="0"/>
              </a:rPr>
              <a:t>12 ;    20       ;         30</a:t>
            </a:r>
          </a:p>
          <a:p>
            <a:pPr marL="514350" indent="-514350" eaLnBrk="1" hangingPunct="1">
              <a:spcBef>
                <a:spcPts val="0"/>
              </a:spcBef>
              <a:buFont typeface="+mj-lt"/>
              <a:buAutoNum type="alphaLcParenR"/>
            </a:pPr>
            <a:r>
              <a:rPr lang="vi-VN" altLang="en-US" sz="3600" smtClean="0">
                <a:solidFill>
                  <a:schemeClr val="tx1"/>
                </a:solidFill>
                <a:latin typeface="Times New Roman" panose="02020603050405020304" pitchFamily="18" charset="0"/>
                <a:cs typeface="Times New Roman" panose="02020603050405020304" pitchFamily="18" charset="0"/>
              </a:rPr>
              <a:t>44;    24;        36</a:t>
            </a:r>
          </a:p>
          <a:p>
            <a:pPr marL="514350" indent="-514350" eaLnBrk="1" hangingPunct="1">
              <a:spcBef>
                <a:spcPts val="0"/>
              </a:spcBef>
              <a:buFont typeface="+mj-lt"/>
              <a:buAutoNum type="alphaLcParenR"/>
            </a:pPr>
            <a:r>
              <a:rPr lang="vi-VN" altLang="en-US" sz="3600" smtClean="0">
                <a:solidFill>
                  <a:schemeClr val="tx1"/>
                </a:solidFill>
                <a:latin typeface="Times New Roman" panose="02020603050405020304" pitchFamily="18" charset="0"/>
                <a:cs typeface="Times New Roman" panose="02020603050405020304" pitchFamily="18" charset="0"/>
              </a:rPr>
              <a:t>100; 120;           134</a:t>
            </a:r>
            <a:endParaRPr lang="en-US" altLang="en-US" sz="36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1"/>
          <p:cNvGrpSpPr>
            <a:grpSpLocks/>
          </p:cNvGrpSpPr>
          <p:nvPr/>
        </p:nvGrpSpPr>
        <p:grpSpPr bwMode="auto">
          <a:xfrm>
            <a:off x="1905000" y="1"/>
            <a:ext cx="6324600" cy="1285875"/>
            <a:chOff x="381000" y="0"/>
            <a:chExt cx="6324600" cy="1285220"/>
          </a:xfrm>
        </p:grpSpPr>
        <p:sp>
          <p:nvSpPr>
            <p:cNvPr id="5125" name="TextBox 1"/>
            <p:cNvSpPr txBox="1">
              <a:spLocks noChangeArrowheads="1"/>
            </p:cNvSpPr>
            <p:nvPr/>
          </p:nvSpPr>
          <p:spPr bwMode="auto">
            <a:xfrm>
              <a:off x="2362200" y="0"/>
              <a:ext cx="434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Tiết 28: Luyện Tập</a:t>
              </a:r>
            </a:p>
          </p:txBody>
        </p:sp>
        <p:sp>
          <p:nvSpPr>
            <p:cNvPr id="5126" name="TextBox 2"/>
            <p:cNvSpPr txBox="1">
              <a:spLocks noChangeArrowheads="1"/>
            </p:cNvSpPr>
            <p:nvPr/>
          </p:nvSpPr>
          <p:spPr bwMode="auto">
            <a:xfrm>
              <a:off x="381000" y="7620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I. </a:t>
              </a:r>
              <a:r>
                <a:rPr lang="en-US" altLang="en-US" sz="2800" u="sng">
                  <a:solidFill>
                    <a:schemeClr val="tx1"/>
                  </a:solidFill>
                  <a:latin typeface="Times New Roman" panose="02020603050405020304" pitchFamily="18" charset="0"/>
                  <a:cs typeface="Times New Roman" panose="02020603050405020304" pitchFamily="18" charset="0"/>
                </a:rPr>
                <a:t>chữa bài tập</a:t>
              </a:r>
            </a:p>
          </p:txBody>
        </p:sp>
      </p:grpSp>
      <p:sp>
        <p:nvSpPr>
          <p:cNvPr id="6" name="TextBox 5"/>
          <p:cNvSpPr txBox="1">
            <a:spLocks noChangeArrowheads="1"/>
          </p:cNvSpPr>
          <p:nvPr/>
        </p:nvSpPr>
        <p:spPr bwMode="auto">
          <a:xfrm>
            <a:off x="1524000" y="23622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i="1">
                <a:solidFill>
                  <a:srgbClr val="660066"/>
                </a:solidFill>
                <a:latin typeface="Times New Roman" panose="02020603050405020304" pitchFamily="18" charset="0"/>
                <a:cs typeface="Times New Roman" panose="02020603050405020304" pitchFamily="18" charset="0"/>
              </a:rPr>
              <a:t>    Bài 127(sgk.50):</a:t>
            </a:r>
          </a:p>
          <a:p>
            <a:pPr eaLnBrk="1" hangingPunct="1"/>
            <a:r>
              <a:rPr lang="en-US" altLang="en-US" sz="2800" i="1">
                <a:solidFill>
                  <a:srgbClr val="660066"/>
                </a:solidFill>
                <a:latin typeface="Times New Roman" panose="02020603050405020304" pitchFamily="18" charset="0"/>
                <a:cs typeface="Times New Roman" panose="02020603050405020304" pitchFamily="18" charset="0"/>
              </a:rPr>
              <a:t> </a:t>
            </a:r>
            <a:r>
              <a:rPr lang="en-US" altLang="en-US" sz="2800">
                <a:solidFill>
                  <a:srgbClr val="660066"/>
                </a:solidFill>
                <a:latin typeface="Times New Roman" panose="02020603050405020304" pitchFamily="18" charset="0"/>
                <a:cs typeface="Times New Roman" panose="02020603050405020304" pitchFamily="18" charset="0"/>
              </a:rPr>
              <a:t>Phân tích các số sau ra thừa số nguyên tố rồi cho biết mỗi số đó chia hết cho các số nguyên tố nào? </a:t>
            </a:r>
          </a:p>
        </p:txBody>
      </p:sp>
      <p:sp>
        <p:nvSpPr>
          <p:cNvPr id="8" name="TextBox 7"/>
          <p:cNvSpPr txBox="1">
            <a:spLocks noChangeArrowheads="1"/>
          </p:cNvSpPr>
          <p:nvPr/>
        </p:nvSpPr>
        <p:spPr bwMode="auto">
          <a:xfrm>
            <a:off x="2819400" y="4495801"/>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rgbClr val="660066"/>
                </a:solidFill>
                <a:latin typeface="Times New Roman" panose="02020603050405020304" pitchFamily="18" charset="0"/>
                <a:cs typeface="Times New Roman" panose="02020603050405020304" pitchFamily="18" charset="0"/>
              </a:rPr>
              <a:t>a, 225                          c, 1050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nodeType="afterGroup">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54832" y="679449"/>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I</a:t>
            </a:r>
            <a:r>
              <a:rPr lang="en-US" altLang="en-US" sz="2800">
                <a:solidFill>
                  <a:schemeClr val="tx1"/>
                </a:solidFill>
                <a:latin typeface="Times New Roman" panose="02020603050405020304" pitchFamily="18" charset="0"/>
                <a:cs typeface="Times New Roman" panose="02020603050405020304" pitchFamily="18" charset="0"/>
              </a:rPr>
              <a:t>. </a:t>
            </a:r>
            <a:r>
              <a:rPr lang="vi-VN" altLang="en-US" sz="2800" smtClean="0">
                <a:solidFill>
                  <a:schemeClr val="tx1"/>
                </a:solidFill>
                <a:latin typeface="Times New Roman" panose="02020603050405020304" pitchFamily="18" charset="0"/>
                <a:cs typeface="Times New Roman" panose="02020603050405020304" pitchFamily="18" charset="0"/>
              </a:rPr>
              <a:t>C</a:t>
            </a:r>
            <a:r>
              <a:rPr lang="en-US" altLang="en-US" sz="2800" u="sng" smtClean="0">
                <a:solidFill>
                  <a:schemeClr val="tx1"/>
                </a:solidFill>
                <a:latin typeface="Times New Roman" panose="02020603050405020304" pitchFamily="18" charset="0"/>
                <a:cs typeface="Times New Roman" panose="02020603050405020304" pitchFamily="18" charset="0"/>
              </a:rPr>
              <a:t>hữa </a:t>
            </a:r>
            <a:r>
              <a:rPr lang="en-US" altLang="en-US" sz="2800" u="sng">
                <a:solidFill>
                  <a:schemeClr val="tx1"/>
                </a:solidFill>
                <a:latin typeface="Times New Roman" panose="02020603050405020304" pitchFamily="18" charset="0"/>
                <a:cs typeface="Times New Roman" panose="02020603050405020304" pitchFamily="18" charset="0"/>
              </a:rPr>
              <a:t>bài tập</a:t>
            </a:r>
          </a:p>
        </p:txBody>
      </p:sp>
      <p:sp>
        <p:nvSpPr>
          <p:cNvPr id="4" name="Rectangle 3"/>
          <p:cNvSpPr>
            <a:spLocks noChangeArrowheads="1"/>
          </p:cNvSpPr>
          <p:nvPr/>
        </p:nvSpPr>
        <p:spPr bwMode="auto">
          <a:xfrm>
            <a:off x="1524001" y="1295401"/>
            <a:ext cx="3014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II. </a:t>
            </a:r>
            <a:r>
              <a:rPr lang="en-US" altLang="en-US" sz="2800" u="sng">
                <a:solidFill>
                  <a:schemeClr val="tx1"/>
                </a:solidFill>
                <a:latin typeface="Times New Roman" panose="02020603050405020304" pitchFamily="18" charset="0"/>
                <a:cs typeface="Times New Roman" panose="02020603050405020304" pitchFamily="18" charset="0"/>
              </a:rPr>
              <a:t>Bài tập tại lớp</a:t>
            </a:r>
          </a:p>
        </p:txBody>
      </p:sp>
      <p:sp>
        <p:nvSpPr>
          <p:cNvPr id="5" name="Rectangle 4"/>
          <p:cNvSpPr>
            <a:spLocks noChangeArrowheads="1"/>
          </p:cNvSpPr>
          <p:nvPr/>
        </p:nvSpPr>
        <p:spPr bwMode="auto">
          <a:xfrm>
            <a:off x="1676400" y="1752601"/>
            <a:ext cx="8891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i="1">
                <a:solidFill>
                  <a:schemeClr val="tx1"/>
                </a:solidFill>
                <a:latin typeface="Times New Roman" panose="02020603050405020304" pitchFamily="18" charset="0"/>
                <a:cs typeface="Times New Roman" panose="02020603050405020304" pitchFamily="18" charset="0"/>
              </a:rPr>
              <a:t>1. Dạng 1: Phân tích các số cho trước ra thừa số nguyên tố.</a:t>
            </a:r>
            <a:endParaRPr lang="en-US" altLang="en-US" sz="2800" i="1" u="sng">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362200" y="2362201"/>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rgbClr val="660066"/>
                </a:solidFill>
                <a:latin typeface="Times New Roman" panose="02020603050405020304" pitchFamily="18" charset="0"/>
                <a:cs typeface="Times New Roman" panose="02020603050405020304" pitchFamily="18" charset="0"/>
              </a:rPr>
              <a:t> Bài 126,127 (sgk.50)</a:t>
            </a:r>
          </a:p>
        </p:txBody>
      </p:sp>
      <p:sp>
        <p:nvSpPr>
          <p:cNvPr id="7" name="TextBox 6"/>
          <p:cNvSpPr txBox="1">
            <a:spLocks noChangeArrowheads="1"/>
          </p:cNvSpPr>
          <p:nvPr/>
        </p:nvSpPr>
        <p:spPr bwMode="auto">
          <a:xfrm>
            <a:off x="381000" y="2910684"/>
            <a:ext cx="10186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i="1">
                <a:solidFill>
                  <a:schemeClr val="tx1"/>
                </a:solidFill>
                <a:latin typeface="Times New Roman" panose="02020603050405020304" pitchFamily="18" charset="0"/>
                <a:cs typeface="Times New Roman" panose="02020603050405020304" pitchFamily="18" charset="0"/>
              </a:rPr>
              <a:t>2. Dạng 2: Ứng dụng phân tích một số ra thừa số nguyên tố để tìm các ước của số đó.</a:t>
            </a:r>
          </a:p>
        </p:txBody>
      </p:sp>
      <p:sp>
        <p:nvSpPr>
          <p:cNvPr id="8" name="TextBox 7"/>
          <p:cNvSpPr txBox="1">
            <a:spLocks noChangeArrowheads="1"/>
          </p:cNvSpPr>
          <p:nvPr/>
        </p:nvSpPr>
        <p:spPr bwMode="auto">
          <a:xfrm>
            <a:off x="2286000" y="3886201"/>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rgbClr val="7030A0"/>
                </a:solidFill>
                <a:latin typeface="Times New Roman" panose="02020603050405020304" pitchFamily="18" charset="0"/>
                <a:cs typeface="Times New Roman" panose="02020603050405020304" pitchFamily="18" charset="0"/>
              </a:rPr>
              <a:t>Bài 129(sgk.50)</a:t>
            </a:r>
          </a:p>
        </p:txBody>
      </p:sp>
      <p:sp>
        <p:nvSpPr>
          <p:cNvPr id="9" name="TextBox 8"/>
          <p:cNvSpPr txBox="1">
            <a:spLocks noChangeArrowheads="1"/>
          </p:cNvSpPr>
          <p:nvPr/>
        </p:nvSpPr>
        <p:spPr bwMode="auto">
          <a:xfrm>
            <a:off x="1524000" y="43434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  Hãy nhắc lại cách tìm ước của 1 số a (a&gt;1)</a:t>
            </a:r>
          </a:p>
        </p:txBody>
      </p:sp>
      <p:sp>
        <p:nvSpPr>
          <p:cNvPr id="10" name="TextBox 9"/>
          <p:cNvSpPr txBox="1">
            <a:spLocks noChangeArrowheads="1"/>
          </p:cNvSpPr>
          <p:nvPr/>
        </p:nvSpPr>
        <p:spPr bwMode="auto">
          <a:xfrm>
            <a:off x="1752600" y="46482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rgbClr val="7030A0"/>
                </a:solidFill>
                <a:latin typeface="Times New Roman" panose="02020603050405020304" pitchFamily="18" charset="0"/>
                <a:cs typeface="Times New Roman" panose="02020603050405020304" pitchFamily="18" charset="0"/>
              </a:rPr>
              <a:t>a, Cho số </a:t>
            </a:r>
            <a:r>
              <a:rPr lang="en-US" altLang="en-US" sz="2800">
                <a:solidFill>
                  <a:srgbClr val="FF0000"/>
                </a:solidFill>
                <a:latin typeface="Times New Roman" panose="02020603050405020304" pitchFamily="18" charset="0"/>
                <a:cs typeface="Times New Roman" panose="02020603050405020304" pitchFamily="18" charset="0"/>
              </a:rPr>
              <a:t>a= 5.13</a:t>
            </a:r>
            <a:r>
              <a:rPr lang="en-US" altLang="en-US" sz="2800">
                <a:solidFill>
                  <a:srgbClr val="7030A0"/>
                </a:solidFill>
                <a:latin typeface="Times New Roman" panose="02020603050405020304" pitchFamily="18" charset="0"/>
                <a:cs typeface="Times New Roman" panose="02020603050405020304" pitchFamily="18" charset="0"/>
              </a:rPr>
              <a:t>. Hãy viết tất cả các ước của </a:t>
            </a:r>
            <a:r>
              <a:rPr lang="en-US" altLang="en-US" sz="2800">
                <a:solidFill>
                  <a:srgbClr val="FF0000"/>
                </a:solidFill>
                <a:latin typeface="Times New Roman" panose="02020603050405020304" pitchFamily="18" charset="0"/>
                <a:cs typeface="Times New Roman" panose="02020603050405020304" pitchFamily="18" charset="0"/>
              </a:rPr>
              <a:t>a</a:t>
            </a:r>
            <a:r>
              <a:rPr lang="en-US" altLang="en-US" sz="2800">
                <a:solidFill>
                  <a:srgbClr val="7030A0"/>
                </a:solidFill>
                <a:latin typeface="Times New Roman" panose="02020603050405020304" pitchFamily="18" charset="0"/>
                <a:cs typeface="Times New Roman" panose="02020603050405020304" pitchFamily="18" charset="0"/>
              </a:rPr>
              <a:t>.</a:t>
            </a:r>
          </a:p>
          <a:p>
            <a:pPr eaLnBrk="1" hangingPunct="1"/>
            <a:r>
              <a:rPr lang="en-US" altLang="en-US" sz="2800">
                <a:solidFill>
                  <a:srgbClr val="7030A0"/>
                </a:solidFill>
                <a:latin typeface="Times New Roman" panose="02020603050405020304" pitchFamily="18" charset="0"/>
                <a:cs typeface="Times New Roman" panose="02020603050405020304" pitchFamily="18" charset="0"/>
              </a:rPr>
              <a:t>b, Cho số </a:t>
            </a:r>
            <a:r>
              <a:rPr lang="en-US" altLang="en-US" sz="2800">
                <a:solidFill>
                  <a:srgbClr val="FF0000"/>
                </a:solidFill>
                <a:latin typeface="Times New Roman" panose="02020603050405020304" pitchFamily="18" charset="0"/>
                <a:cs typeface="Times New Roman" panose="02020603050405020304" pitchFamily="18" charset="0"/>
              </a:rPr>
              <a:t>b= 2</a:t>
            </a:r>
            <a:r>
              <a:rPr lang="en-US" altLang="en-US" sz="2800" baseline="30000">
                <a:solidFill>
                  <a:srgbClr val="FF0000"/>
                </a:solidFill>
                <a:latin typeface="Times New Roman" panose="02020603050405020304" pitchFamily="18" charset="0"/>
                <a:cs typeface="Times New Roman" panose="02020603050405020304" pitchFamily="18" charset="0"/>
              </a:rPr>
              <a:t>5</a:t>
            </a: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a:solidFill>
                  <a:srgbClr val="7030A0"/>
                </a:solidFill>
                <a:latin typeface="Times New Roman" panose="02020603050405020304" pitchFamily="18" charset="0"/>
                <a:cs typeface="Times New Roman" panose="02020603050405020304" pitchFamily="18" charset="0"/>
              </a:rPr>
              <a:t>. Hãy viết tất cả các ước của </a:t>
            </a:r>
            <a:r>
              <a:rPr lang="en-US" altLang="en-US" sz="2800">
                <a:solidFill>
                  <a:srgbClr val="FF0000"/>
                </a:solidFill>
                <a:latin typeface="Times New Roman" panose="02020603050405020304" pitchFamily="18" charset="0"/>
                <a:cs typeface="Times New Roman" panose="02020603050405020304" pitchFamily="18" charset="0"/>
              </a:rPr>
              <a:t>b</a:t>
            </a:r>
            <a:r>
              <a:rPr lang="en-US" altLang="en-US" sz="2800">
                <a:solidFill>
                  <a:srgbClr val="7030A0"/>
                </a:solidFill>
                <a:latin typeface="Times New Roman" panose="02020603050405020304" pitchFamily="18" charset="0"/>
                <a:cs typeface="Times New Roman" panose="02020603050405020304" pitchFamily="18" charset="0"/>
              </a:rPr>
              <a:t>.</a:t>
            </a:r>
          </a:p>
          <a:p>
            <a:pPr eaLnBrk="1" hangingPunct="1"/>
            <a:r>
              <a:rPr lang="en-US" altLang="en-US" sz="2800">
                <a:solidFill>
                  <a:srgbClr val="7030A0"/>
                </a:solidFill>
                <a:latin typeface="Times New Roman" panose="02020603050405020304" pitchFamily="18" charset="0"/>
                <a:cs typeface="Times New Roman" panose="02020603050405020304" pitchFamily="18" charset="0"/>
              </a:rPr>
              <a:t>c, Cho </a:t>
            </a:r>
            <a:r>
              <a:rPr lang="en-US" altLang="en-US" sz="2800">
                <a:solidFill>
                  <a:srgbClr val="FF0000"/>
                </a:solidFill>
                <a:latin typeface="Times New Roman" panose="02020603050405020304" pitchFamily="18" charset="0"/>
                <a:cs typeface="Times New Roman" panose="02020603050405020304" pitchFamily="18" charset="0"/>
              </a:rPr>
              <a:t>c = 3</a:t>
            </a:r>
            <a:r>
              <a:rPr lang="en-US" altLang="en-US" sz="2800" baseline="30000">
                <a:solidFill>
                  <a:srgbClr val="FF0000"/>
                </a:solidFill>
                <a:latin typeface="Times New Roman" panose="02020603050405020304" pitchFamily="18" charset="0"/>
                <a:cs typeface="Times New Roman" panose="02020603050405020304" pitchFamily="18" charset="0"/>
              </a:rPr>
              <a:t>2</a:t>
            </a:r>
            <a:r>
              <a:rPr lang="en-US" altLang="en-US" sz="2800">
                <a:solidFill>
                  <a:srgbClr val="FF0000"/>
                </a:solidFill>
                <a:latin typeface="Times New Roman" panose="02020603050405020304" pitchFamily="18" charset="0"/>
                <a:cs typeface="Times New Roman" panose="02020603050405020304" pitchFamily="18" charset="0"/>
              </a:rPr>
              <a:t> .7 </a:t>
            </a:r>
            <a:r>
              <a:rPr lang="en-US" altLang="en-US" sz="2800">
                <a:solidFill>
                  <a:srgbClr val="7030A0"/>
                </a:solidFill>
                <a:latin typeface="Times New Roman" panose="02020603050405020304" pitchFamily="18" charset="0"/>
                <a:cs typeface="Times New Roman" panose="02020603050405020304" pitchFamily="18" charset="0"/>
              </a:rPr>
              <a:t>. Hãy viết tất cả các ước của </a:t>
            </a:r>
            <a:r>
              <a:rPr lang="en-US" altLang="en-US" sz="2800">
                <a:solidFill>
                  <a:srgbClr val="FF0000"/>
                </a:solidFill>
                <a:latin typeface="Times New Roman" panose="02020603050405020304" pitchFamily="18" charset="0"/>
                <a:cs typeface="Times New Roman" panose="02020603050405020304" pitchFamily="18" charset="0"/>
              </a:rPr>
              <a:t>c</a:t>
            </a:r>
            <a:r>
              <a:rPr lang="en-US" altLang="en-US" sz="2800">
                <a:solidFill>
                  <a:srgbClr val="7030A0"/>
                </a:solidFill>
                <a:latin typeface="Times New Roman" panose="02020603050405020304" pitchFamily="18" charset="0"/>
                <a:cs typeface="Times New Roman" panose="02020603050405020304" pitchFamily="18" charset="0"/>
              </a:rPr>
              <a:t>.</a:t>
            </a:r>
          </a:p>
        </p:txBody>
      </p:sp>
      <p:sp>
        <p:nvSpPr>
          <p:cNvPr id="11" name="TextBox 10"/>
          <p:cNvSpPr txBox="1">
            <a:spLocks noChangeArrowheads="1"/>
          </p:cNvSpPr>
          <p:nvPr/>
        </p:nvSpPr>
        <p:spPr bwMode="auto">
          <a:xfrm>
            <a:off x="1752600" y="4419600"/>
            <a:ext cx="4267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a, a= 5.13</a:t>
            </a:r>
          </a:p>
          <a:p>
            <a:pPr eaLnBrk="1" hangingPunct="1"/>
            <a:r>
              <a:rPr lang="en-US" altLang="en-US" sz="2800">
                <a:solidFill>
                  <a:srgbClr val="FF0000"/>
                </a:solidFill>
                <a:latin typeface="Times New Roman" panose="02020603050405020304" pitchFamily="18" charset="0"/>
                <a:cs typeface="Times New Roman" panose="02020603050405020304" pitchFamily="18" charset="0"/>
              </a:rPr>
              <a:t>=&gt; Ư(a) = </a:t>
            </a:r>
            <a:r>
              <a:rPr lang="en-US" altLang="en-US" sz="2800" b="1">
                <a:solidFill>
                  <a:srgbClr val="FF0000"/>
                </a:solidFill>
                <a:latin typeface="Times New Roman" panose="02020603050405020304" pitchFamily="18" charset="0"/>
                <a:cs typeface="Times New Roman" panose="02020603050405020304" pitchFamily="18" charset="0"/>
              </a:rPr>
              <a:t>{ 1 ; 5 ; 13 ; 65}</a:t>
            </a:r>
            <a:r>
              <a:rPr lang="en-US" altLang="en-US" sz="2800">
                <a:solidFill>
                  <a:srgbClr val="FF0000"/>
                </a:solidFill>
                <a:latin typeface="Times New Roman" panose="02020603050405020304" pitchFamily="18" charset="0"/>
                <a:cs typeface="Times New Roman" panose="02020603050405020304" pitchFamily="18" charset="0"/>
              </a:rPr>
              <a:t> </a:t>
            </a:r>
          </a:p>
        </p:txBody>
      </p:sp>
      <p:sp>
        <p:nvSpPr>
          <p:cNvPr id="6156" name="TextBox 11"/>
          <p:cNvSpPr txBox="1">
            <a:spLocks noChangeArrowheads="1"/>
          </p:cNvSpPr>
          <p:nvPr/>
        </p:nvSpPr>
        <p:spPr bwMode="auto">
          <a:xfrm>
            <a:off x="8077200" y="3886201"/>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endParaRPr lang="en-US" altLang="en-US"/>
          </a:p>
        </p:txBody>
      </p:sp>
      <p:sp>
        <p:nvSpPr>
          <p:cNvPr id="13" name="TextBox 12"/>
          <p:cNvSpPr txBox="1">
            <a:spLocks noChangeArrowheads="1"/>
          </p:cNvSpPr>
          <p:nvPr/>
        </p:nvSpPr>
        <p:spPr bwMode="auto">
          <a:xfrm>
            <a:off x="6553200" y="4572000"/>
            <a:ext cx="411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b, </a:t>
            </a:r>
            <a:r>
              <a:rPr lang="en-US" altLang="en-US">
                <a:solidFill>
                  <a:srgbClr val="FF0000"/>
                </a:solidFill>
                <a:latin typeface="Times New Roman" panose="02020603050405020304" pitchFamily="18" charset="0"/>
                <a:cs typeface="Times New Roman" panose="02020603050405020304" pitchFamily="18" charset="0"/>
              </a:rPr>
              <a:t>b= 2</a:t>
            </a:r>
            <a:r>
              <a:rPr lang="en-US" altLang="en-US" baseline="30000">
                <a:solidFill>
                  <a:srgbClr val="FF0000"/>
                </a:solidFill>
                <a:latin typeface="Times New Roman" panose="02020603050405020304" pitchFamily="18" charset="0"/>
                <a:cs typeface="Times New Roman" panose="02020603050405020304" pitchFamily="18" charset="0"/>
              </a:rPr>
              <a:t>5</a:t>
            </a:r>
            <a:r>
              <a:rPr lang="en-US" altLang="en-US">
                <a:solidFill>
                  <a:srgbClr val="FF0000"/>
                </a:solidFill>
                <a:latin typeface="Times New Roman" panose="02020603050405020304" pitchFamily="18" charset="0"/>
                <a:cs typeface="Times New Roman" panose="02020603050405020304" pitchFamily="18" charset="0"/>
              </a:rPr>
              <a:t> </a:t>
            </a:r>
          </a:p>
          <a:p>
            <a:pPr eaLnBrk="1" hangingPunct="1"/>
            <a:r>
              <a:rPr lang="en-US" altLang="en-US">
                <a:solidFill>
                  <a:srgbClr val="FF0000"/>
                </a:solidFill>
                <a:latin typeface="Times New Roman" panose="02020603050405020304" pitchFamily="18" charset="0"/>
                <a:cs typeface="Times New Roman" panose="02020603050405020304" pitchFamily="18" charset="0"/>
              </a:rPr>
              <a:t>=&gt; Ư(b) = </a:t>
            </a:r>
            <a:r>
              <a:rPr lang="en-US" altLang="en-US" b="1">
                <a:solidFill>
                  <a:srgbClr val="FF0000"/>
                </a:solidFill>
                <a:latin typeface="Times New Roman" panose="02020603050405020304" pitchFamily="18" charset="0"/>
                <a:cs typeface="Times New Roman" panose="02020603050405020304" pitchFamily="18" charset="0"/>
              </a:rPr>
              <a:t>{1 ;2 ; 4 ; 8; 16; 32}</a:t>
            </a:r>
            <a:r>
              <a:rPr lang="en-US" altLang="en-US">
                <a:solidFill>
                  <a:srgbClr val="FF0000"/>
                </a:solidFill>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1828800" y="5638800"/>
            <a:ext cx="434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a:t>c,</a:t>
            </a:r>
            <a:r>
              <a:rPr lang="en-US" altLang="en-US">
                <a:solidFill>
                  <a:srgbClr val="FF0000"/>
                </a:solidFill>
                <a:latin typeface="Times New Roman" panose="02020603050405020304" pitchFamily="18" charset="0"/>
                <a:cs typeface="Times New Roman" panose="02020603050405020304" pitchFamily="18" charset="0"/>
              </a:rPr>
              <a:t> c = 3</a:t>
            </a:r>
            <a:r>
              <a:rPr lang="en-US" altLang="en-US" baseline="30000">
                <a:solidFill>
                  <a:srgbClr val="FF0000"/>
                </a:solidFill>
                <a:latin typeface="Times New Roman" panose="02020603050405020304" pitchFamily="18" charset="0"/>
                <a:cs typeface="Times New Roman" panose="02020603050405020304" pitchFamily="18" charset="0"/>
              </a:rPr>
              <a:t>2</a:t>
            </a:r>
            <a:r>
              <a:rPr lang="en-US" altLang="en-US">
                <a:solidFill>
                  <a:srgbClr val="FF0000"/>
                </a:solidFill>
                <a:latin typeface="Times New Roman" panose="02020603050405020304" pitchFamily="18" charset="0"/>
                <a:cs typeface="Times New Roman" panose="02020603050405020304" pitchFamily="18" charset="0"/>
              </a:rPr>
              <a:t> .7</a:t>
            </a:r>
          </a:p>
          <a:p>
            <a:pPr eaLnBrk="1" hangingPunct="1"/>
            <a:r>
              <a:rPr lang="en-US" altLang="en-US">
                <a:solidFill>
                  <a:srgbClr val="FF0000"/>
                </a:solidFill>
                <a:latin typeface="Times New Roman" panose="02020603050405020304" pitchFamily="18" charset="0"/>
                <a:cs typeface="Times New Roman" panose="02020603050405020304" pitchFamily="18" charset="0"/>
              </a:rPr>
              <a:t>=&gt; Ư(c)=</a:t>
            </a:r>
            <a:r>
              <a:rPr lang="en-US" altLang="en-US" b="1">
                <a:solidFill>
                  <a:srgbClr val="FF0000"/>
                </a:solidFill>
                <a:latin typeface="Times New Roman" panose="02020603050405020304" pitchFamily="18" charset="0"/>
                <a:cs typeface="Times New Roman" panose="02020603050405020304" pitchFamily="18" charset="0"/>
              </a:rPr>
              <a:t> {1 ;3 ; 7; 9; 21; 63}</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2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ppt_x"/>
                                          </p:val>
                                        </p:tav>
                                        <p:tav tm="100000">
                                          <p:val>
                                            <p:strVal val="#ppt_x"/>
                                          </p:val>
                                        </p:tav>
                                      </p:tavLst>
                                    </p:anim>
                                    <p:anim calcmode="lin" valueType="num">
                                      <p:cBhvr additive="base">
                                        <p:cTn id="4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2000" fill="hold"/>
                                        <p:tgtEl>
                                          <p:spTgt spid="11"/>
                                        </p:tgtEl>
                                        <p:attrNameLst>
                                          <p:attrName>ppt_x</p:attrName>
                                        </p:attrNameLst>
                                      </p:cBhvr>
                                      <p:tavLst>
                                        <p:tav tm="0">
                                          <p:val>
                                            <p:strVal val="#ppt_x"/>
                                          </p:val>
                                        </p:tav>
                                        <p:tav tm="100000">
                                          <p:val>
                                            <p:strVal val="#ppt_x"/>
                                          </p:val>
                                        </p:tav>
                                      </p:tavLst>
                                    </p:anim>
                                    <p:anim calcmode="lin" valueType="num">
                                      <p:cBhvr additive="base">
                                        <p:cTn id="55"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000" fill="hold"/>
                                        <p:tgtEl>
                                          <p:spTgt spid="13"/>
                                        </p:tgtEl>
                                        <p:attrNameLst>
                                          <p:attrName>ppt_x</p:attrName>
                                        </p:attrNameLst>
                                      </p:cBhvr>
                                      <p:tavLst>
                                        <p:tav tm="0">
                                          <p:val>
                                            <p:strVal val="#ppt_x"/>
                                          </p:val>
                                        </p:tav>
                                        <p:tav tm="100000">
                                          <p:val>
                                            <p:strVal val="#ppt_x"/>
                                          </p:val>
                                        </p:tav>
                                      </p:tavLst>
                                    </p:anim>
                                    <p:anim calcmode="lin" valueType="num">
                                      <p:cBhvr additive="base">
                                        <p:cTn id="61"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2000" fill="hold"/>
                                        <p:tgtEl>
                                          <p:spTgt spid="14"/>
                                        </p:tgtEl>
                                        <p:attrNameLst>
                                          <p:attrName>ppt_x</p:attrName>
                                        </p:attrNameLst>
                                      </p:cBhvr>
                                      <p:tavLst>
                                        <p:tav tm="0">
                                          <p:val>
                                            <p:strVal val="#ppt_x"/>
                                          </p:val>
                                        </p:tav>
                                        <p:tav tm="100000">
                                          <p:val>
                                            <p:strVal val="#ppt_x"/>
                                          </p:val>
                                        </p:tav>
                                      </p:tavLst>
                                    </p:anim>
                                    <p:anim calcmode="lin" valueType="num">
                                      <p:cBhvr additive="base">
                                        <p:cTn id="67"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9" grpId="1"/>
      <p:bldP spid="10" grpId="0"/>
      <p:bldP spid="10" grpId="1"/>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169068" y="279927"/>
            <a:ext cx="3014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a:solidFill>
                  <a:schemeClr val="tx1"/>
                </a:solidFill>
                <a:latin typeface="Times New Roman" panose="02020603050405020304" pitchFamily="18" charset="0"/>
                <a:cs typeface="Times New Roman" panose="02020603050405020304" pitchFamily="18" charset="0"/>
              </a:rPr>
              <a:t>II. </a:t>
            </a:r>
            <a:r>
              <a:rPr lang="en-US" altLang="en-US" sz="3200" u="sng">
                <a:solidFill>
                  <a:schemeClr val="tx1"/>
                </a:solidFill>
                <a:latin typeface="Times New Roman" panose="02020603050405020304" pitchFamily="18" charset="0"/>
                <a:cs typeface="Times New Roman" panose="02020603050405020304" pitchFamily="18" charset="0"/>
              </a:rPr>
              <a:t>Bài tập tại lớp</a:t>
            </a:r>
          </a:p>
        </p:txBody>
      </p:sp>
      <p:sp>
        <p:nvSpPr>
          <p:cNvPr id="7173" name="Rectangle 4"/>
          <p:cNvSpPr>
            <a:spLocks noChangeArrowheads="1"/>
          </p:cNvSpPr>
          <p:nvPr/>
        </p:nvSpPr>
        <p:spPr bwMode="auto">
          <a:xfrm>
            <a:off x="342466" y="985208"/>
            <a:ext cx="11316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i="1">
                <a:solidFill>
                  <a:schemeClr val="tx1"/>
                </a:solidFill>
                <a:latin typeface="Times New Roman" panose="02020603050405020304" pitchFamily="18" charset="0"/>
                <a:cs typeface="Times New Roman" panose="02020603050405020304" pitchFamily="18" charset="0"/>
              </a:rPr>
              <a:t>1. Dạng 1: Phân tích các số cho trước ra thừa số nguyên tố.</a:t>
            </a:r>
            <a:endParaRPr lang="en-US" altLang="en-US" sz="3200" i="1" u="sng">
              <a:solidFill>
                <a:schemeClr val="tx1"/>
              </a:solidFill>
              <a:latin typeface="Times New Roman" panose="02020603050405020304" pitchFamily="18" charset="0"/>
              <a:cs typeface="Times New Roman" panose="02020603050405020304" pitchFamily="18" charset="0"/>
            </a:endParaRPr>
          </a:p>
        </p:txBody>
      </p:sp>
      <p:sp>
        <p:nvSpPr>
          <p:cNvPr id="7174" name="TextBox 5"/>
          <p:cNvSpPr txBox="1">
            <a:spLocks noChangeArrowheads="1"/>
          </p:cNvSpPr>
          <p:nvPr/>
        </p:nvSpPr>
        <p:spPr bwMode="auto">
          <a:xfrm>
            <a:off x="377102" y="1679676"/>
            <a:ext cx="10058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i="1">
                <a:solidFill>
                  <a:schemeClr val="tx1"/>
                </a:solidFill>
                <a:latin typeface="Times New Roman" panose="02020603050405020304" pitchFamily="18" charset="0"/>
                <a:cs typeface="Times New Roman" panose="02020603050405020304" pitchFamily="18" charset="0"/>
              </a:rPr>
              <a:t>2. Dạng 2: Ứng dụng phân tích một số ra thừa số nguyên tố để tìm các ước của số đó.</a:t>
            </a:r>
          </a:p>
        </p:txBody>
      </p:sp>
      <p:sp>
        <p:nvSpPr>
          <p:cNvPr id="7" name="TextBox 6"/>
          <p:cNvSpPr txBox="1">
            <a:spLocks noChangeArrowheads="1"/>
          </p:cNvSpPr>
          <p:nvPr/>
        </p:nvSpPr>
        <p:spPr bwMode="auto">
          <a:xfrm>
            <a:off x="644236" y="2925434"/>
            <a:ext cx="10058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i="1">
                <a:solidFill>
                  <a:srgbClr val="7030A0"/>
                </a:solidFill>
                <a:latin typeface="Times New Roman" panose="02020603050405020304" pitchFamily="18" charset="0"/>
                <a:cs typeface="Times New Roman" panose="02020603050405020304" pitchFamily="18" charset="0"/>
              </a:rPr>
              <a:t>Bài 130(sgk.50): </a:t>
            </a:r>
            <a:r>
              <a:rPr lang="en-US" altLang="en-US" sz="3200">
                <a:solidFill>
                  <a:srgbClr val="7030A0"/>
                </a:solidFill>
                <a:latin typeface="Times New Roman" panose="02020603050405020304" pitchFamily="18" charset="0"/>
                <a:cs typeface="Times New Roman" panose="02020603050405020304" pitchFamily="18" charset="0"/>
              </a:rPr>
              <a:t>Phân tích các số sau ra thừa số nguyên tố rồi tìm tập hợp các ước của </a:t>
            </a:r>
            <a:r>
              <a:rPr lang="en-US" altLang="en-US" sz="3200">
                <a:solidFill>
                  <a:srgbClr val="7030A0"/>
                </a:solidFill>
                <a:latin typeface="Times New Roman" panose="02020603050405020304" pitchFamily="18" charset="0"/>
                <a:cs typeface="Times New Roman" panose="02020603050405020304" pitchFamily="18" charset="0"/>
              </a:rPr>
              <a:t>mỗi </a:t>
            </a:r>
            <a:r>
              <a:rPr lang="en-US" altLang="en-US" sz="3200" smtClean="0">
                <a:solidFill>
                  <a:srgbClr val="7030A0"/>
                </a:solidFill>
                <a:latin typeface="Times New Roman" panose="02020603050405020304" pitchFamily="18" charset="0"/>
                <a:cs typeface="Times New Roman" panose="02020603050405020304" pitchFamily="18" charset="0"/>
              </a:rPr>
              <a:t>số.</a:t>
            </a:r>
            <a:r>
              <a:rPr lang="vi-VN" altLang="en-US" sz="3200" smtClean="0">
                <a:solidFill>
                  <a:srgbClr val="7030A0"/>
                </a:solidFill>
                <a:latin typeface="Times New Roman" panose="02020603050405020304" pitchFamily="18" charset="0"/>
                <a:cs typeface="Times New Roman" panose="02020603050405020304" pitchFamily="18" charset="0"/>
              </a:rPr>
              <a:t>    </a:t>
            </a:r>
            <a:r>
              <a:rPr lang="en-US" altLang="en-US" sz="3200" smtClean="0">
                <a:solidFill>
                  <a:srgbClr val="7030A0"/>
                </a:solidFill>
                <a:latin typeface="Times New Roman" panose="02020603050405020304" pitchFamily="18" charset="0"/>
                <a:cs typeface="Times New Roman" panose="02020603050405020304" pitchFamily="18" charset="0"/>
              </a:rPr>
              <a:t>51</a:t>
            </a:r>
            <a:r>
              <a:rPr lang="en-US" altLang="en-US" sz="3200">
                <a:solidFill>
                  <a:srgbClr val="7030A0"/>
                </a:solidFill>
                <a:latin typeface="Times New Roman" panose="02020603050405020304" pitchFamily="18" charset="0"/>
                <a:cs typeface="Times New Roman" panose="02020603050405020304" pitchFamily="18" charset="0"/>
              </a:rPr>
              <a:t>; 75; 42</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smtClean="0">
                <a:solidFill>
                  <a:srgbClr val="7030A0"/>
                </a:solidFill>
                <a:latin typeface="Times New Roman" panose="02020603050405020304" pitchFamily="18" charset="0"/>
                <a:cs typeface="Times New Roman" panose="02020603050405020304" pitchFamily="18" charset="0"/>
              </a:rPr>
              <a:t>30</a:t>
            </a:r>
            <a:endParaRPr lang="en-US" altLang="en-US" sz="3200">
              <a:solidFill>
                <a:srgbClr val="7030A0"/>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1143000" y="4266637"/>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 51 = 3 .17 =&gt; </a:t>
            </a:r>
            <a:r>
              <a:rPr lang="en-US" altLang="en-US" sz="3200" b="1">
                <a:solidFill>
                  <a:schemeClr val="hlink"/>
                </a:solidFill>
                <a:latin typeface="Times New Roman" panose="02020603050405020304" pitchFamily="18" charset="0"/>
                <a:cs typeface="Times New Roman" panose="02020603050405020304" pitchFamily="18" charset="0"/>
              </a:rPr>
              <a:t>Ư(51) = { 1 ; 3 ; 17 ; 51}</a:t>
            </a:r>
          </a:p>
        </p:txBody>
      </p:sp>
      <p:sp>
        <p:nvSpPr>
          <p:cNvPr id="14" name="Rectangle 13"/>
          <p:cNvSpPr>
            <a:spLocks noChangeArrowheads="1"/>
          </p:cNvSpPr>
          <p:nvPr/>
        </p:nvSpPr>
        <p:spPr bwMode="auto">
          <a:xfrm>
            <a:off x="1143000" y="529925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     * 75 = 3 . </a:t>
            </a:r>
            <a:r>
              <a:rPr lang="en-US" altLang="en-US" sz="3200">
                <a:solidFill>
                  <a:srgbClr val="FF0000"/>
                </a:solidFill>
                <a:latin typeface="Times New Roman" panose="02020603050405020304" pitchFamily="18" charset="0"/>
                <a:cs typeface="Times New Roman" panose="02020603050405020304" pitchFamily="18" charset="0"/>
              </a:rPr>
              <a:t>5</a:t>
            </a:r>
            <a:r>
              <a:rPr lang="en-US" altLang="en-US" sz="3200" baseline="30000">
                <a:solidFill>
                  <a:srgbClr val="FF0000"/>
                </a:solidFill>
                <a:latin typeface="Times New Roman" panose="02020603050405020304" pitchFamily="18" charset="0"/>
                <a:cs typeface="Times New Roman" panose="02020603050405020304" pitchFamily="18" charset="0"/>
              </a:rPr>
              <a:t>2</a:t>
            </a:r>
            <a:r>
              <a:rPr lang="en-US" altLang="en-US" sz="3200" b="1">
                <a:latin typeface="Times New Roman" panose="02020603050405020304" pitchFamily="18" charset="0"/>
                <a:cs typeface="Times New Roman" panose="02020603050405020304" pitchFamily="18" charset="0"/>
              </a:rPr>
              <a:t>   =&gt; </a:t>
            </a:r>
            <a:r>
              <a:rPr lang="en-US" altLang="en-US" sz="3200" b="1">
                <a:solidFill>
                  <a:schemeClr val="hlink"/>
                </a:solidFill>
                <a:latin typeface="Times New Roman" panose="02020603050405020304" pitchFamily="18" charset="0"/>
                <a:cs typeface="Times New Roman" panose="02020603050405020304" pitchFamily="18" charset="0"/>
              </a:rPr>
              <a:t>Ư(75) = { 1 ; 3 ; 5 ; 15 ; 25 ;75}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ppt_x"/>
                                          </p:val>
                                        </p:tav>
                                        <p:tav tm="100000">
                                          <p:val>
                                            <p:strVal val="#ppt_x"/>
                                          </p:val>
                                        </p:tav>
                                      </p:tavLst>
                                    </p:anim>
                                    <p:anim calcmode="lin" valueType="num">
                                      <p:cBhvr additive="base">
                                        <p:cTn id="13"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ppt_x"/>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4000" y="1543068"/>
            <a:ext cx="967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a:solidFill>
                  <a:srgbClr val="0070C0"/>
                </a:solidFill>
              </a:rPr>
              <a:t>* Cách xác định số lượng các ước của một số </a:t>
            </a:r>
          </a:p>
        </p:txBody>
      </p:sp>
      <p:sp>
        <p:nvSpPr>
          <p:cNvPr id="11" name="TextBox 10"/>
          <p:cNvSpPr txBox="1">
            <a:spLocks noChangeArrowheads="1"/>
          </p:cNvSpPr>
          <p:nvPr/>
        </p:nvSpPr>
        <p:spPr bwMode="auto">
          <a:xfrm>
            <a:off x="1066800" y="2547089"/>
            <a:ext cx="10591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b="1">
                <a:solidFill>
                  <a:srgbClr val="0070C0"/>
                </a:solidFill>
                <a:latin typeface="Times New Roman" panose="02020603050405020304" pitchFamily="18" charset="0"/>
                <a:cs typeface="Times New Roman" panose="02020603050405020304" pitchFamily="18" charset="0"/>
              </a:rPr>
              <a:t>-Nếu </a:t>
            </a:r>
            <a:r>
              <a:rPr lang="en-US" altLang="en-US" sz="3200" b="1">
                <a:solidFill>
                  <a:srgbClr val="FF0000"/>
                </a:solidFill>
                <a:latin typeface="Times New Roman" panose="02020603050405020304" pitchFamily="18" charset="0"/>
                <a:cs typeface="Times New Roman" panose="02020603050405020304" pitchFamily="18" charset="0"/>
              </a:rPr>
              <a:t>m = a</a:t>
            </a:r>
            <a:r>
              <a:rPr lang="en-US" altLang="en-US" sz="3200" b="1" baseline="30000">
                <a:solidFill>
                  <a:srgbClr val="FF0000"/>
                </a:solidFill>
                <a:latin typeface="Times New Roman" panose="02020603050405020304" pitchFamily="18" charset="0"/>
                <a:cs typeface="Times New Roman" panose="02020603050405020304" pitchFamily="18" charset="0"/>
              </a:rPr>
              <a:t>x</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0070C0"/>
                </a:solidFill>
                <a:latin typeface="Times New Roman" panose="02020603050405020304" pitchFamily="18" charset="0"/>
                <a:cs typeface="Times New Roman" panose="02020603050405020304" pitchFamily="18" charset="0"/>
              </a:rPr>
              <a:t>thì m có </a:t>
            </a:r>
            <a:r>
              <a:rPr lang="en-US" altLang="en-US" sz="3200" b="1">
                <a:solidFill>
                  <a:srgbClr val="FF0000"/>
                </a:solidFill>
                <a:latin typeface="Times New Roman" panose="02020603050405020304" pitchFamily="18" charset="0"/>
                <a:cs typeface="Times New Roman" panose="02020603050405020304" pitchFamily="18" charset="0"/>
              </a:rPr>
              <a:t>x +1</a:t>
            </a:r>
            <a:r>
              <a:rPr lang="en-US" altLang="en-US" sz="3200" b="1">
                <a:solidFill>
                  <a:srgbClr val="0070C0"/>
                </a:solidFill>
                <a:latin typeface="Times New Roman" panose="02020603050405020304" pitchFamily="18" charset="0"/>
                <a:cs typeface="Times New Roman" panose="02020603050405020304" pitchFamily="18" charset="0"/>
              </a:rPr>
              <a:t> ước</a:t>
            </a:r>
          </a:p>
          <a:p>
            <a:pPr eaLnBrk="1" hangingPunct="1"/>
            <a:r>
              <a:rPr lang="en-US" altLang="en-US" sz="3200" b="1">
                <a:solidFill>
                  <a:srgbClr val="0070C0"/>
                </a:solidFill>
                <a:latin typeface="Times New Roman" panose="02020603050405020304" pitchFamily="18" charset="0"/>
                <a:cs typeface="Times New Roman" panose="02020603050405020304" pitchFamily="18" charset="0"/>
              </a:rPr>
              <a:t>-Nếu </a:t>
            </a:r>
            <a:r>
              <a:rPr lang="en-US" altLang="en-US" sz="3200" b="1">
                <a:solidFill>
                  <a:srgbClr val="FF0000"/>
                </a:solidFill>
                <a:latin typeface="Times New Roman" panose="02020603050405020304" pitchFamily="18" charset="0"/>
                <a:cs typeface="Times New Roman" panose="02020603050405020304" pitchFamily="18" charset="0"/>
              </a:rPr>
              <a:t>m = a</a:t>
            </a:r>
            <a:r>
              <a:rPr lang="en-US" altLang="en-US" sz="3200" b="1" baseline="30000">
                <a:solidFill>
                  <a:srgbClr val="FF0000"/>
                </a:solidFill>
                <a:latin typeface="Times New Roman" panose="02020603050405020304" pitchFamily="18" charset="0"/>
                <a:cs typeface="Times New Roman" panose="02020603050405020304" pitchFamily="18" charset="0"/>
              </a:rPr>
              <a:t>x</a:t>
            </a:r>
            <a:r>
              <a:rPr lang="en-US" altLang="en-US" sz="3200" b="1">
                <a:solidFill>
                  <a:srgbClr val="FF0000"/>
                </a:solidFill>
                <a:latin typeface="Times New Roman" panose="02020603050405020304" pitchFamily="18" charset="0"/>
                <a:cs typeface="Times New Roman" panose="02020603050405020304" pitchFamily="18" charset="0"/>
              </a:rPr>
              <a:t>.b</a:t>
            </a:r>
            <a:r>
              <a:rPr lang="en-US" altLang="en-US" sz="3200" b="1" baseline="30000">
                <a:solidFill>
                  <a:srgbClr val="FF0000"/>
                </a:solidFill>
                <a:latin typeface="Times New Roman" panose="02020603050405020304" pitchFamily="18" charset="0"/>
                <a:cs typeface="Times New Roman" panose="02020603050405020304" pitchFamily="18" charset="0"/>
              </a:rPr>
              <a:t>y</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0070C0"/>
                </a:solidFill>
                <a:latin typeface="Times New Roman" panose="02020603050405020304" pitchFamily="18" charset="0"/>
                <a:cs typeface="Times New Roman" panose="02020603050405020304" pitchFamily="18" charset="0"/>
              </a:rPr>
              <a:t>thì m có </a:t>
            </a:r>
            <a:r>
              <a:rPr lang="en-US" altLang="en-US" sz="3200" b="1">
                <a:solidFill>
                  <a:srgbClr val="FF0000"/>
                </a:solidFill>
                <a:latin typeface="Times New Roman" panose="02020603050405020304" pitchFamily="18" charset="0"/>
                <a:cs typeface="Times New Roman" panose="02020603050405020304" pitchFamily="18" charset="0"/>
              </a:rPr>
              <a:t>(x +1).(y +1) </a:t>
            </a:r>
            <a:r>
              <a:rPr lang="en-US" altLang="en-US" sz="3200" b="1">
                <a:solidFill>
                  <a:srgbClr val="0070C0"/>
                </a:solidFill>
                <a:latin typeface="Times New Roman" panose="02020603050405020304" pitchFamily="18" charset="0"/>
                <a:cs typeface="Times New Roman" panose="02020603050405020304" pitchFamily="18" charset="0"/>
              </a:rPr>
              <a:t>ước</a:t>
            </a:r>
          </a:p>
          <a:p>
            <a:pPr eaLnBrk="1" hangingPunct="1"/>
            <a:r>
              <a:rPr lang="en-US" altLang="en-US" sz="3200" b="1">
                <a:solidFill>
                  <a:srgbClr val="0070C0"/>
                </a:solidFill>
                <a:latin typeface="Times New Roman" panose="02020603050405020304" pitchFamily="18" charset="0"/>
                <a:cs typeface="Times New Roman" panose="02020603050405020304" pitchFamily="18" charset="0"/>
              </a:rPr>
              <a:t>-Nếu </a:t>
            </a:r>
            <a:r>
              <a:rPr lang="en-US" altLang="en-US" sz="3200" b="1">
                <a:solidFill>
                  <a:srgbClr val="FF0000"/>
                </a:solidFill>
                <a:latin typeface="Times New Roman" panose="02020603050405020304" pitchFamily="18" charset="0"/>
                <a:cs typeface="Times New Roman" panose="02020603050405020304" pitchFamily="18" charset="0"/>
              </a:rPr>
              <a:t>m = a</a:t>
            </a:r>
            <a:r>
              <a:rPr lang="en-US" altLang="en-US" sz="3200" b="1" baseline="30000">
                <a:solidFill>
                  <a:srgbClr val="FF0000"/>
                </a:solidFill>
                <a:latin typeface="Times New Roman" panose="02020603050405020304" pitchFamily="18" charset="0"/>
                <a:cs typeface="Times New Roman" panose="02020603050405020304" pitchFamily="18" charset="0"/>
              </a:rPr>
              <a:t>x</a:t>
            </a:r>
            <a:r>
              <a:rPr lang="en-US" altLang="en-US" sz="3200" b="1">
                <a:solidFill>
                  <a:srgbClr val="FF0000"/>
                </a:solidFill>
                <a:latin typeface="Times New Roman" panose="02020603050405020304" pitchFamily="18" charset="0"/>
                <a:cs typeface="Times New Roman" panose="02020603050405020304" pitchFamily="18" charset="0"/>
              </a:rPr>
              <a:t>.b</a:t>
            </a:r>
            <a:r>
              <a:rPr lang="en-US" altLang="en-US" sz="3200" b="1" baseline="30000">
                <a:solidFill>
                  <a:srgbClr val="FF0000"/>
                </a:solidFill>
                <a:latin typeface="Times New Roman" panose="02020603050405020304" pitchFamily="18" charset="0"/>
                <a:cs typeface="Times New Roman" panose="02020603050405020304" pitchFamily="18" charset="0"/>
              </a:rPr>
              <a:t>y</a:t>
            </a:r>
            <a:r>
              <a:rPr lang="en-US" altLang="en-US" sz="3200" b="1">
                <a:solidFill>
                  <a:srgbClr val="FF0000"/>
                </a:solidFill>
                <a:latin typeface="Times New Roman" panose="02020603050405020304" pitchFamily="18" charset="0"/>
                <a:cs typeface="Times New Roman" panose="02020603050405020304" pitchFamily="18" charset="0"/>
              </a:rPr>
              <a:t>.c</a:t>
            </a:r>
            <a:r>
              <a:rPr lang="en-US" altLang="en-US" sz="3200" b="1" baseline="30000">
                <a:solidFill>
                  <a:srgbClr val="FF0000"/>
                </a:solidFill>
                <a:latin typeface="Times New Roman" panose="02020603050405020304" pitchFamily="18" charset="0"/>
                <a:cs typeface="Times New Roman" panose="02020603050405020304" pitchFamily="18" charset="0"/>
              </a:rPr>
              <a:t>z</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0070C0"/>
                </a:solidFill>
                <a:latin typeface="Times New Roman" panose="02020603050405020304" pitchFamily="18" charset="0"/>
                <a:cs typeface="Times New Roman" panose="02020603050405020304" pitchFamily="18" charset="0"/>
              </a:rPr>
              <a:t>thì m có </a:t>
            </a:r>
            <a:r>
              <a:rPr lang="en-US" altLang="en-US" sz="3200" b="1">
                <a:solidFill>
                  <a:srgbClr val="FF0000"/>
                </a:solidFill>
                <a:latin typeface="Times New Roman" panose="02020603050405020304" pitchFamily="18" charset="0"/>
                <a:cs typeface="Times New Roman" panose="02020603050405020304" pitchFamily="18" charset="0"/>
              </a:rPr>
              <a:t>(x +1).(y +1).(z +1)</a:t>
            </a:r>
            <a:r>
              <a:rPr lang="en-US" altLang="en-US" sz="3200" b="1">
                <a:solidFill>
                  <a:srgbClr val="0070C0"/>
                </a:solidFill>
                <a:latin typeface="Times New Roman" panose="02020603050405020304" pitchFamily="18" charset="0"/>
                <a:cs typeface="Times New Roman" panose="02020603050405020304" pitchFamily="18" charset="0"/>
              </a:rPr>
              <a:t> ước</a:t>
            </a:r>
          </a:p>
          <a:p>
            <a:pPr eaLnBrk="1" hangingPunct="1"/>
            <a:endParaRPr lang="en-US" altLang="en-US" sz="320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2552700" y="4957763"/>
            <a:ext cx="6172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b="1" i="1">
                <a:solidFill>
                  <a:schemeClr val="tx1"/>
                </a:solidFill>
                <a:latin typeface="Times New Roman" panose="02020603050405020304" pitchFamily="18" charset="0"/>
                <a:cs typeface="Times New Roman" panose="02020603050405020304" pitchFamily="18" charset="0"/>
              </a:rPr>
              <a:t>Ví dụ:   </a:t>
            </a:r>
            <a:r>
              <a:rPr lang="en-US" altLang="en-US" sz="3200" b="1">
                <a:solidFill>
                  <a:schemeClr val="tx1"/>
                </a:solidFill>
                <a:latin typeface="Times New Roman" panose="02020603050405020304" pitchFamily="18" charset="0"/>
                <a:cs typeface="Times New Roman" panose="02020603050405020304" pitchFamily="18" charset="0"/>
              </a:rPr>
              <a:t>2</a:t>
            </a:r>
            <a:r>
              <a:rPr lang="en-US" altLang="en-US" sz="3200" b="1" baseline="30000">
                <a:solidFill>
                  <a:schemeClr val="tx1"/>
                </a:solidFill>
                <a:latin typeface="Times New Roman" panose="02020603050405020304" pitchFamily="18" charset="0"/>
                <a:cs typeface="Times New Roman" panose="02020603050405020304" pitchFamily="18" charset="0"/>
              </a:rPr>
              <a:t>5</a:t>
            </a:r>
            <a:r>
              <a:rPr lang="en-US" altLang="en-US" sz="3200" b="1">
                <a:solidFill>
                  <a:schemeClr val="tx1"/>
                </a:solidFill>
                <a:latin typeface="Times New Roman" panose="02020603050405020304" pitchFamily="18" charset="0"/>
                <a:cs typeface="Times New Roman" panose="02020603050405020304" pitchFamily="18" charset="0"/>
              </a:rPr>
              <a:t> có 5+1 = 6 ước</a:t>
            </a:r>
          </a:p>
          <a:p>
            <a:pPr eaLnBrk="1" hangingPunct="1"/>
            <a:r>
              <a:rPr lang="en-US" altLang="en-US" sz="3200" b="1">
                <a:solidFill>
                  <a:schemeClr val="tx1"/>
                </a:solidFill>
                <a:latin typeface="Times New Roman" panose="02020603050405020304" pitchFamily="18" charset="0"/>
                <a:cs typeface="Times New Roman" panose="02020603050405020304" pitchFamily="18" charset="0"/>
              </a:rPr>
              <a:t>             </a:t>
            </a:r>
          </a:p>
          <a:p>
            <a:pPr eaLnBrk="1" hangingPunct="1"/>
            <a:endParaRPr lang="en-US" altLang="en-US" sz="3200" b="1">
              <a:solidFill>
                <a:schemeClr val="tx1"/>
              </a:solidFill>
              <a:latin typeface="Times New Roman" panose="02020603050405020304" pitchFamily="18" charset="0"/>
              <a:cs typeface="Times New Roman" panose="02020603050405020304" pitchFamily="18" charset="0"/>
            </a:endParaRPr>
          </a:p>
          <a:p>
            <a:pPr eaLnBrk="1" hangingPunct="1"/>
            <a:r>
              <a:rPr lang="en-US" altLang="en-US" sz="3200">
                <a:solidFill>
                  <a:schemeClr val="tx1"/>
                </a:solidFill>
                <a:latin typeface="Times New Roman" panose="02020603050405020304" pitchFamily="18" charset="0"/>
                <a:cs typeface="Times New Roman" panose="02020603050405020304" pitchFamily="18" charset="0"/>
              </a:rPr>
              <a:t> </a:t>
            </a:r>
          </a:p>
        </p:txBody>
      </p:sp>
      <p:sp>
        <p:nvSpPr>
          <p:cNvPr id="13" name="TextBox 12"/>
          <p:cNvSpPr txBox="1">
            <a:spLocks noChangeArrowheads="1"/>
          </p:cNvSpPr>
          <p:nvPr/>
        </p:nvSpPr>
        <p:spPr bwMode="auto">
          <a:xfrm>
            <a:off x="3657600" y="6019801"/>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b="1">
                <a:solidFill>
                  <a:schemeClr val="tx1"/>
                </a:solidFill>
                <a:latin typeface="Times New Roman" panose="02020603050405020304" pitchFamily="18" charset="0"/>
                <a:cs typeface="Times New Roman" panose="02020603050405020304" pitchFamily="18" charset="0"/>
              </a:rPr>
              <a:t>3</a:t>
            </a:r>
            <a:r>
              <a:rPr lang="en-US" altLang="en-US" sz="3200" b="1" baseline="30000">
                <a:solidFill>
                  <a:schemeClr val="tx1"/>
                </a:solidFill>
                <a:latin typeface="Times New Roman" panose="02020603050405020304" pitchFamily="18" charset="0"/>
                <a:cs typeface="Times New Roman" panose="02020603050405020304" pitchFamily="18" charset="0"/>
              </a:rPr>
              <a:t>2</a:t>
            </a:r>
            <a:r>
              <a:rPr lang="en-US" altLang="en-US" sz="3200" b="1">
                <a:solidFill>
                  <a:schemeClr val="tx1"/>
                </a:solidFill>
                <a:latin typeface="Times New Roman" panose="02020603050405020304" pitchFamily="18" charset="0"/>
                <a:cs typeface="Times New Roman" panose="02020603050405020304" pitchFamily="18" charset="0"/>
              </a:rPr>
              <a:t>.7 có (2+1).(1+1) = 6 ước</a:t>
            </a: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amond(in)">
                                      <p:cBhvr>
                                        <p:cTn id="12" dur="2000"/>
                                        <p:tgtEl>
                                          <p:spTgt spid="11">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diamond(in)">
                                      <p:cBhvr>
                                        <p:cTn id="15" dur="2000"/>
                                        <p:tgtEl>
                                          <p:spTgt spid="11">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diamond(in)">
                                      <p:cBhvr>
                                        <p:cTn id="18" dur="2000"/>
                                        <p:tgtEl>
                                          <p:spTgt spid="1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2000" fill="hold"/>
                                        <p:tgtEl>
                                          <p:spTgt spid="13"/>
                                        </p:tgtEl>
                                        <p:attrNameLst>
                                          <p:attrName>ppt_x</p:attrName>
                                        </p:attrNameLst>
                                      </p:cBhvr>
                                      <p:tavLst>
                                        <p:tav tm="0">
                                          <p:val>
                                            <p:strVal val="#ppt_x"/>
                                          </p:val>
                                        </p:tav>
                                        <p:tav tm="100000">
                                          <p:val>
                                            <p:strVal val="#ppt_x"/>
                                          </p:val>
                                        </p:tav>
                                      </p:tavLst>
                                    </p:anim>
                                    <p:anim calcmode="lin" valueType="num">
                                      <p:cBhvr additive="base">
                                        <p:cTn id="30"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524000" y="2743200"/>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i="1">
                <a:solidFill>
                  <a:srgbClr val="7030A0"/>
                </a:solidFill>
                <a:latin typeface="Times New Roman" panose="02020603050405020304" pitchFamily="18" charset="0"/>
                <a:cs typeface="Times New Roman" panose="02020603050405020304" pitchFamily="18" charset="0"/>
              </a:rPr>
              <a:t>Bài 132(sgk.50)</a:t>
            </a:r>
          </a:p>
          <a:p>
            <a:pPr eaLnBrk="1" hangingPunct="1"/>
            <a:r>
              <a:rPr lang="en-US" altLang="en-US" sz="2800">
                <a:solidFill>
                  <a:srgbClr val="7030A0"/>
                </a:solidFill>
                <a:latin typeface="Times New Roman" panose="02020603050405020304" pitchFamily="18" charset="0"/>
                <a:cs typeface="Times New Roman" panose="02020603050405020304" pitchFamily="18" charset="0"/>
              </a:rPr>
              <a:t>Tâm có 28 viên bi. Tâm muốn xếp số bi đó vào các túi sao cho số bi ở các túi đều bằng nhau. Hỏi Tâm có thể xếp 28 viên bi đó vào mấy túi? (kể cả trường hợp xếp vào một túi)</a:t>
            </a:r>
          </a:p>
        </p:txBody>
      </p:sp>
      <p:sp>
        <p:nvSpPr>
          <p:cNvPr id="12" name="AutoShape 52"/>
          <p:cNvSpPr>
            <a:spLocks noChangeArrowheads="1"/>
          </p:cNvSpPr>
          <p:nvPr/>
        </p:nvSpPr>
        <p:spPr bwMode="auto">
          <a:xfrm rot="21408735">
            <a:off x="6523038" y="5006975"/>
            <a:ext cx="3581400" cy="1752600"/>
          </a:xfrm>
          <a:prstGeom prst="cloudCallout">
            <a:avLst>
              <a:gd name="adj1" fmla="val -21856"/>
              <a:gd name="adj2" fmla="val -70384"/>
            </a:avLst>
          </a:prstGeom>
          <a:solidFill>
            <a:srgbClr val="CC0099"/>
          </a:solidFill>
          <a:ln w="9525">
            <a:solidFill>
              <a:srgbClr val="CC0099"/>
            </a:solidFill>
            <a:round/>
            <a:headEnd/>
            <a:tailEnd/>
          </a:ln>
        </p:spPr>
        <p:txBody>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algn="ctr" eaLnBrk="1" hangingPunct="1"/>
            <a:r>
              <a:rPr lang="en-US" altLang="en-US" b="1">
                <a:solidFill>
                  <a:srgbClr val="FFFF00"/>
                </a:solidFill>
              </a:rPr>
              <a:t>Số túi(a) sẽ như thế nào với tổng số bi? </a:t>
            </a:r>
          </a:p>
        </p:txBody>
      </p:sp>
      <p:sp>
        <p:nvSpPr>
          <p:cNvPr id="13" name="AutoShape 77"/>
          <p:cNvSpPr>
            <a:spLocks noChangeArrowheads="1"/>
          </p:cNvSpPr>
          <p:nvPr/>
        </p:nvSpPr>
        <p:spPr bwMode="auto">
          <a:xfrm>
            <a:off x="1524000" y="5181600"/>
            <a:ext cx="3048000" cy="1676400"/>
          </a:xfrm>
          <a:prstGeom prst="cloudCallout">
            <a:avLst>
              <a:gd name="adj1" fmla="val 74764"/>
              <a:gd name="adj2" fmla="val -69306"/>
            </a:avLst>
          </a:prstGeom>
          <a:solidFill>
            <a:srgbClr val="CC0099"/>
          </a:solidFill>
          <a:ln w="9525">
            <a:solidFill>
              <a:srgbClr val="CC0099"/>
            </a:solidFill>
            <a:round/>
            <a:headEnd/>
            <a:tailEnd/>
          </a:ln>
        </p:spPr>
        <p:txBody>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algn="ctr" eaLnBrk="1" hangingPunct="1"/>
            <a:r>
              <a:rPr lang="en-US" altLang="en-US" b="1">
                <a:solidFill>
                  <a:srgbClr val="FFFF00"/>
                </a:solidFill>
              </a:rPr>
              <a:t>Khi đó 28 như thế nào với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xit" presetSubtype="0" fill="hold" grpId="1" nodeType="clickEffect">
                                  <p:stCondLst>
                                    <p:cond delay="0"/>
                                  </p:stCondLst>
                                  <p:childTnLst>
                                    <p:animEffect transition="out" filter="fade">
                                      <p:cBhvr>
                                        <p:cTn id="16" dur="1000"/>
                                        <p:tgtEl>
                                          <p:spTgt spid="12"/>
                                        </p:tgtEl>
                                      </p:cBhvr>
                                    </p:animEffect>
                                    <p:anim calcmode="lin" valueType="num">
                                      <p:cBhvr>
                                        <p:cTn id="17" dur="1000"/>
                                        <p:tgtEl>
                                          <p:spTgt spid="12"/>
                                        </p:tgtEl>
                                        <p:attrNameLst>
                                          <p:attrName>ppt_x</p:attrName>
                                        </p:attrNameLst>
                                      </p:cBhvr>
                                      <p:tavLst>
                                        <p:tav tm="0">
                                          <p:val>
                                            <p:strVal val="ppt_x"/>
                                          </p:val>
                                        </p:tav>
                                        <p:tav tm="100000">
                                          <p:val>
                                            <p:strVal val="ppt_x"/>
                                          </p:val>
                                        </p:tav>
                                      </p:tavLst>
                                    </p:anim>
                                    <p:anim calcmode="lin" valueType="num">
                                      <p:cBhvr>
                                        <p:cTn id="18" dur="1000"/>
                                        <p:tgtEl>
                                          <p:spTgt spid="12"/>
                                        </p:tgtEl>
                                        <p:attrNameLst>
                                          <p:attrName>ppt_y</p:attrName>
                                        </p:attrNameLst>
                                      </p:cBhvr>
                                      <p:tavLst>
                                        <p:tav tm="0">
                                          <p:val>
                                            <p:strVal val="ppt_y"/>
                                          </p:val>
                                        </p:tav>
                                        <p:tav tm="100000">
                                          <p:val>
                                            <p:strVal val="ppt_y-.1"/>
                                          </p:val>
                                        </p:tav>
                                      </p:tavLst>
                                    </p:anim>
                                    <p:set>
                                      <p:cBhvr>
                                        <p:cTn id="19" dur="1" fill="hold">
                                          <p:stCondLst>
                                            <p:cond delay="999"/>
                                          </p:stCondLst>
                                        </p:cTn>
                                        <p:tgtEl>
                                          <p:spTgt spid="1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Left)">
                                      <p:cBhvr>
                                        <p:cTn id="24" dur="20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xit" presetSubtype="0" fill="hold" grpId="1" nodeType="clickEffect">
                                  <p:stCondLst>
                                    <p:cond delay="0"/>
                                  </p:stCondLst>
                                  <p:childTnLst>
                                    <p:animEffect transition="out" filter="fade">
                                      <p:cBhvr>
                                        <p:cTn id="28" dur="1000"/>
                                        <p:tgtEl>
                                          <p:spTgt spid="13"/>
                                        </p:tgtEl>
                                      </p:cBhvr>
                                    </p:animEffect>
                                    <p:anim calcmode="lin" valueType="num">
                                      <p:cBhvr>
                                        <p:cTn id="29" dur="1000"/>
                                        <p:tgtEl>
                                          <p:spTgt spid="13"/>
                                        </p:tgtEl>
                                        <p:attrNameLst>
                                          <p:attrName>ppt_x</p:attrName>
                                        </p:attrNameLst>
                                      </p:cBhvr>
                                      <p:tavLst>
                                        <p:tav tm="0">
                                          <p:val>
                                            <p:strVal val="ppt_x"/>
                                          </p:val>
                                        </p:tav>
                                        <p:tav tm="100000">
                                          <p:val>
                                            <p:strVal val="ppt_x"/>
                                          </p:val>
                                        </p:tav>
                                      </p:tavLst>
                                    </p:anim>
                                    <p:anim calcmode="lin" valueType="num">
                                      <p:cBhvr>
                                        <p:cTn id="30" dur="1000"/>
                                        <p:tgtEl>
                                          <p:spTgt spid="13"/>
                                        </p:tgtEl>
                                        <p:attrNameLst>
                                          <p:attrName>ppt_y</p:attrName>
                                        </p:attrNameLst>
                                      </p:cBhvr>
                                      <p:tavLst>
                                        <p:tav tm="0">
                                          <p:val>
                                            <p:strVal val="ppt_y"/>
                                          </p:val>
                                        </p:tav>
                                        <p:tav tm="100000">
                                          <p:val>
                                            <p:strVal val="ppt_y-.1"/>
                                          </p:val>
                                        </p:tav>
                                      </p:tavLst>
                                    </p:anim>
                                    <p:set>
                                      <p:cBhvr>
                                        <p:cTn id="31"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ChangeArrowheads="1"/>
          </p:cNvSpPr>
          <p:nvPr/>
        </p:nvSpPr>
        <p:spPr bwMode="auto">
          <a:xfrm>
            <a:off x="228600" y="845196"/>
            <a:ext cx="1173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3200" i="1">
                <a:solidFill>
                  <a:srgbClr val="7030A0"/>
                </a:solidFill>
                <a:latin typeface="Times New Roman" panose="02020603050405020304" pitchFamily="18" charset="0"/>
                <a:cs typeface="Times New Roman" panose="02020603050405020304" pitchFamily="18" charset="0"/>
              </a:rPr>
              <a:t>Bài 132(sgk.50)</a:t>
            </a:r>
          </a:p>
          <a:p>
            <a:pPr eaLnBrk="1" hangingPunct="1"/>
            <a:r>
              <a:rPr lang="en-US" altLang="en-US" sz="3200">
                <a:solidFill>
                  <a:srgbClr val="7030A0"/>
                </a:solidFill>
                <a:latin typeface="Times New Roman" panose="02020603050405020304" pitchFamily="18" charset="0"/>
                <a:cs typeface="Times New Roman" panose="02020603050405020304" pitchFamily="18" charset="0"/>
              </a:rPr>
              <a:t>Tâm có 28 viên bi. Tâm muốn xếp số bi đó vào các túi sao cho số bi ở các túi đều bằng nhau. Hỏi Tâm có thể xếp 28 viên bi đó vào mấy túi? (kể cả trường hợp xếp vào một túi)</a:t>
            </a:r>
          </a:p>
        </p:txBody>
      </p:sp>
      <p:sp>
        <p:nvSpPr>
          <p:cNvPr id="1028" name="TextBox 13"/>
          <p:cNvSpPr txBox="1">
            <a:spLocks noChangeArrowheads="1"/>
          </p:cNvSpPr>
          <p:nvPr/>
        </p:nvSpPr>
        <p:spPr bwMode="auto">
          <a:xfrm>
            <a:off x="4038600" y="228601"/>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u="sng">
                <a:latin typeface="Times New Roman" panose="02020603050405020304" pitchFamily="18" charset="0"/>
                <a:cs typeface="Times New Roman" panose="02020603050405020304" pitchFamily="18" charset="0"/>
              </a:rPr>
              <a:t>HOẠT ĐỘNG NHÓM</a:t>
            </a:r>
          </a:p>
        </p:txBody>
      </p:sp>
      <p:sp>
        <p:nvSpPr>
          <p:cNvPr id="15" name="Text Box 54"/>
          <p:cNvSpPr txBox="1">
            <a:spLocks noChangeArrowheads="1"/>
          </p:cNvSpPr>
          <p:nvPr/>
        </p:nvSpPr>
        <p:spPr bwMode="auto">
          <a:xfrm>
            <a:off x="1524000" y="3581401"/>
            <a:ext cx="687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t>Giải:            Gọi a là số túi Tâm xếp bi vào </a:t>
            </a:r>
          </a:p>
        </p:txBody>
      </p:sp>
      <p:sp>
        <p:nvSpPr>
          <p:cNvPr id="16" name="Text Box 55"/>
          <p:cNvSpPr txBox="1">
            <a:spLocks noChangeArrowheads="1"/>
          </p:cNvSpPr>
          <p:nvPr/>
        </p:nvSpPr>
        <p:spPr bwMode="auto">
          <a:xfrm>
            <a:off x="3287714" y="4114800"/>
            <a:ext cx="104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a:t>Khi đó</a:t>
            </a:r>
          </a:p>
        </p:txBody>
      </p:sp>
      <p:graphicFrame>
        <p:nvGraphicFramePr>
          <p:cNvPr id="17" name="Object 56"/>
          <p:cNvGraphicFramePr>
            <a:graphicFrameLocks noChangeAspect="1"/>
          </p:cNvGraphicFramePr>
          <p:nvPr/>
        </p:nvGraphicFramePr>
        <p:xfrm>
          <a:off x="4497389" y="4114801"/>
          <a:ext cx="706437" cy="392113"/>
        </p:xfrm>
        <a:graphic>
          <a:graphicData uri="http://schemas.openxmlformats.org/presentationml/2006/ole">
            <mc:AlternateContent xmlns:mc="http://schemas.openxmlformats.org/markup-compatibility/2006">
              <mc:Choice xmlns:v="urn:schemas-microsoft-com:vml" Requires="v">
                <p:oleObj spid="_x0000_s1049" name="Equation" r:id="rId3" imgW="342720" imgH="190440" progId="Equation.DSMT4">
                  <p:embed/>
                </p:oleObj>
              </mc:Choice>
              <mc:Fallback>
                <p:oleObj name="Equation" r:id="rId3" imgW="342720" imgH="190440" progId="Equation.DSMT4">
                  <p:embed/>
                  <p:pic>
                    <p:nvPicPr>
                      <p:cNvPr id="0"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389" y="4114801"/>
                        <a:ext cx="70643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58"/>
          <p:cNvSpPr txBox="1">
            <a:spLocks noChangeArrowheads="1"/>
          </p:cNvSpPr>
          <p:nvPr/>
        </p:nvSpPr>
        <p:spPr bwMode="auto">
          <a:xfrm>
            <a:off x="5367339" y="4089400"/>
            <a:ext cx="192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ym typeface="Symbol" panose="05050102010706020507" pitchFamily="18" charset="2"/>
              </a:rPr>
              <a:t> a  Ư(28)</a:t>
            </a:r>
            <a:endParaRPr lang="en-US" altLang="en-US" b="1"/>
          </a:p>
        </p:txBody>
      </p:sp>
      <p:sp>
        <p:nvSpPr>
          <p:cNvPr id="19" name="Text Box 61"/>
          <p:cNvSpPr txBox="1">
            <a:spLocks noChangeArrowheads="1"/>
          </p:cNvSpPr>
          <p:nvPr/>
        </p:nvSpPr>
        <p:spPr bwMode="auto">
          <a:xfrm>
            <a:off x="4224338" y="45593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t>= {1; 2; 4; 7; 14; 28}</a:t>
            </a:r>
          </a:p>
        </p:txBody>
      </p:sp>
      <p:sp>
        <p:nvSpPr>
          <p:cNvPr id="20" name="Text Box 62"/>
          <p:cNvSpPr txBox="1">
            <a:spLocks noChangeArrowheads="1"/>
          </p:cNvSpPr>
          <p:nvPr/>
        </p:nvSpPr>
        <p:spPr bwMode="auto">
          <a:xfrm>
            <a:off x="3081339" y="5029200"/>
            <a:ext cx="54633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t>Vậy số túi Tâm có thể xếp bi vào là: </a:t>
            </a:r>
          </a:p>
          <a:p>
            <a:pPr eaLnBrk="1" hangingPunct="1"/>
            <a:r>
              <a:rPr lang="en-US" altLang="en-US" b="1"/>
              <a:t>              1; 2; 4; 7; 14; 28</a:t>
            </a:r>
          </a:p>
          <a:p>
            <a:pPr eaLnBrk="1" hangingPunct="1"/>
            <a:endParaRPr lang="en-US" altLang="en-US" b="1"/>
          </a:p>
        </p:txBody>
      </p:sp>
      <p:sp>
        <p:nvSpPr>
          <p:cNvPr id="21" name="Text Box 78"/>
          <p:cNvSpPr txBox="1">
            <a:spLocks noChangeArrowheads="1"/>
          </p:cNvSpPr>
          <p:nvPr/>
        </p:nvSpPr>
        <p:spPr bwMode="auto">
          <a:xfrm>
            <a:off x="3233739" y="4572000"/>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ym typeface="Symbol" panose="05050102010706020507" pitchFamily="18" charset="2"/>
              </a:rPr>
              <a:t>Ư(28)</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20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15"/>
                                        </p:tgtEl>
                                        <p:attrNameLst>
                                          <p:attrName>fillcolor</p:attrName>
                                        </p:attrNameLst>
                                      </p:cBhvr>
                                      <p:tavLst>
                                        <p:tav tm="0">
                                          <p:val>
                                            <p:clrVal>
                                              <a:schemeClr val="accent2"/>
                                            </p:clrVal>
                                          </p:val>
                                        </p:tav>
                                        <p:tav tm="50000">
                                          <p:val>
                                            <p:clrVal>
                                              <a:schemeClr val="hlink"/>
                                            </p:clrVal>
                                          </p:val>
                                        </p:tav>
                                      </p:tavLst>
                                    </p:anim>
                                    <p:set>
                                      <p:cBhvr>
                                        <p:cTn id="9" dur="200"/>
                                        <p:tgtEl>
                                          <p:spTgt spid="15"/>
                                        </p:tgtEl>
                                        <p:attrNameLst>
                                          <p:attrName>fill.type</p:attrName>
                                        </p:attrNameLst>
                                      </p:cBhvr>
                                      <p:to>
                                        <p:strVal val="solid"/>
                                      </p:to>
                                    </p:set>
                                  </p:childTnLst>
                                </p:cTn>
                              </p:par>
                            </p:childTnLst>
                          </p:cTn>
                        </p:par>
                        <p:par>
                          <p:cTn id="10" fill="hold" nodeType="afterGroup">
                            <p:stCondLst>
                              <p:cond delay="29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1"/>
                                        </p:tgtEl>
                                        <p:attrNameLst>
                                          <p:attrName>style.visibility</p:attrName>
                                        </p:attrNameLst>
                                      </p:cBhvr>
                                      <p:to>
                                        <p:strVal val="visible"/>
                                      </p:to>
                                    </p:set>
                                    <p:anim calcmode="discrete" valueType="clr">
                                      <p:cBhvr override="childStyle">
                                        <p:cTn id="32"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1"/>
                                        </p:tgtEl>
                                        <p:attrNameLst>
                                          <p:attrName>fillcolor</p:attrName>
                                        </p:attrNameLst>
                                      </p:cBhvr>
                                      <p:tavLst>
                                        <p:tav tm="0">
                                          <p:val>
                                            <p:clrVal>
                                              <a:schemeClr val="accent2"/>
                                            </p:clrVal>
                                          </p:val>
                                        </p:tav>
                                        <p:tav tm="50000">
                                          <p:val>
                                            <p:clrVal>
                                              <a:schemeClr val="hlink"/>
                                            </p:clrVal>
                                          </p:val>
                                        </p:tav>
                                      </p:tavLst>
                                    </p:anim>
                                    <p:set>
                                      <p:cBhvr>
                                        <p:cTn id="34" dur="80"/>
                                        <p:tgtEl>
                                          <p:spTgt spid="21"/>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19"/>
                                        </p:tgtEl>
                                        <p:attrNameLst>
                                          <p:attrName>style.visibility</p:attrName>
                                        </p:attrNameLst>
                                      </p:cBhvr>
                                      <p:to>
                                        <p:strVal val="visible"/>
                                      </p:to>
                                    </p:set>
                                    <p:anim calcmode="discrete" valueType="clr">
                                      <p:cBhvr override="childStyle">
                                        <p:cTn id="37" dur="2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8" dur="200"/>
                                        <p:tgtEl>
                                          <p:spTgt spid="19"/>
                                        </p:tgtEl>
                                        <p:attrNameLst>
                                          <p:attrName>fillcolor</p:attrName>
                                        </p:attrNameLst>
                                      </p:cBhvr>
                                      <p:tavLst>
                                        <p:tav tm="0">
                                          <p:val>
                                            <p:clrVal>
                                              <a:schemeClr val="accent2"/>
                                            </p:clrVal>
                                          </p:val>
                                        </p:tav>
                                        <p:tav tm="50000">
                                          <p:val>
                                            <p:clrVal>
                                              <a:schemeClr val="hlink"/>
                                            </p:clrVal>
                                          </p:val>
                                        </p:tav>
                                      </p:tavLst>
                                    </p:anim>
                                    <p:set>
                                      <p:cBhvr>
                                        <p:cTn id="39" dur="200"/>
                                        <p:tgtEl>
                                          <p:spTgt spid="19"/>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20"/>
                                        </p:tgtEl>
                                        <p:attrNameLst>
                                          <p:attrName>style.visibility</p:attrName>
                                        </p:attrNameLst>
                                      </p:cBhvr>
                                      <p:to>
                                        <p:strVal val="visible"/>
                                      </p:to>
                                    </p:set>
                                    <p:anim calcmode="discrete" valueType="clr">
                                      <p:cBhvr override="childStyle">
                                        <p:cTn id="44" dur="20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45" dur="200"/>
                                        <p:tgtEl>
                                          <p:spTgt spid="20"/>
                                        </p:tgtEl>
                                        <p:attrNameLst>
                                          <p:attrName>fillcolor</p:attrName>
                                        </p:attrNameLst>
                                      </p:cBhvr>
                                      <p:tavLst>
                                        <p:tav tm="0">
                                          <p:val>
                                            <p:clrVal>
                                              <a:schemeClr val="accent2"/>
                                            </p:clrVal>
                                          </p:val>
                                        </p:tav>
                                        <p:tav tm="50000">
                                          <p:val>
                                            <p:clrVal>
                                              <a:schemeClr val="hlink"/>
                                            </p:clrVal>
                                          </p:val>
                                        </p:tav>
                                      </p:tavLst>
                                    </p:anim>
                                    <p:set>
                                      <p:cBhvr>
                                        <p:cTn id="46" dur="20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48576" y="2887663"/>
            <a:ext cx="3408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endParaRPr lang="en-US" altLang="en-US" sz="3600">
              <a:latin typeface=".VnTime" panose="020B7200000000000000" pitchFamily="34" charset="0"/>
            </a:endParaRPr>
          </a:p>
        </p:txBody>
      </p:sp>
      <p:grpSp>
        <p:nvGrpSpPr>
          <p:cNvPr id="2" name="Group 3"/>
          <p:cNvGrpSpPr>
            <a:grpSpLocks/>
          </p:cNvGrpSpPr>
          <p:nvPr/>
        </p:nvGrpSpPr>
        <p:grpSpPr bwMode="auto">
          <a:xfrm>
            <a:off x="2782889" y="2717801"/>
            <a:ext cx="5743575" cy="631825"/>
            <a:chOff x="825" y="920"/>
            <a:chExt cx="3618" cy="398"/>
          </a:xfrm>
        </p:grpSpPr>
        <p:sp>
          <p:nvSpPr>
            <p:cNvPr id="24" name="AutoShape 6"/>
            <p:cNvSpPr>
              <a:spLocks noChangeArrowheads="1"/>
            </p:cNvSpPr>
            <p:nvPr/>
          </p:nvSpPr>
          <p:spPr bwMode="gray">
            <a:xfrm>
              <a:off x="825" y="920"/>
              <a:ext cx="3578"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10350" name="AutoShape 7"/>
            <p:cNvSpPr>
              <a:spLocks noChangeArrowheads="1"/>
            </p:cNvSpPr>
            <p:nvPr/>
          </p:nvSpPr>
          <p:spPr bwMode="gray">
            <a:xfrm>
              <a:off x="882" y="955"/>
              <a:ext cx="612" cy="331"/>
            </a:xfrm>
            <a:prstGeom prst="roundRect">
              <a:avLst>
                <a:gd name="adj" fmla="val 11921"/>
              </a:avLst>
            </a:prstGeom>
            <a:solidFill>
              <a:srgbClr val="0000CC"/>
            </a:solidFill>
            <a:ln w="38100">
              <a:solidFill>
                <a:schemeClr val="bg1"/>
              </a:solidFill>
              <a:round/>
              <a:headEnd/>
              <a:tailEnd/>
            </a:ln>
          </p:spPr>
          <p:txBody>
            <a:bodyPr wrap="none" anchor="ct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endParaRPr lang="vi-VN" altLang="en-US"/>
            </a:p>
          </p:txBody>
        </p:sp>
        <p:sp>
          <p:nvSpPr>
            <p:cNvPr id="26" name="Freeform 8"/>
            <p:cNvSpPr>
              <a:spLocks/>
            </p:cNvSpPr>
            <p:nvPr/>
          </p:nvSpPr>
          <p:spPr bwMode="gray">
            <a:xfrm>
              <a:off x="1060" y="975"/>
              <a:ext cx="666"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27" name="Text Box 9"/>
            <p:cNvSpPr txBox="1">
              <a:spLocks noChangeArrowheads="1"/>
            </p:cNvSpPr>
            <p:nvPr/>
          </p:nvSpPr>
          <p:spPr bwMode="gray">
            <a:xfrm>
              <a:off x="917" y="943"/>
              <a:ext cx="477"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hangingPunct="0">
                <a:defRPr/>
              </a:pPr>
              <a:r>
                <a:rPr lang="en-US" sz="2800" b="1">
                  <a:solidFill>
                    <a:srgbClr val="FF0000"/>
                  </a:solidFill>
                  <a:effectLst>
                    <a:outerShdw blurRad="38100" dist="38100" dir="2700000" algn="tl">
                      <a:srgbClr val="000000"/>
                    </a:outerShdw>
                  </a:effectLst>
                  <a:latin typeface="VNI-Thufap2" pitchFamily="2" charset="0"/>
                </a:rPr>
                <a:t>B</a:t>
              </a:r>
            </a:p>
          </p:txBody>
        </p:sp>
        <p:sp>
          <p:nvSpPr>
            <p:cNvPr id="10353" name="Text Box 26"/>
            <p:cNvSpPr txBox="1">
              <a:spLocks noChangeArrowheads="1"/>
            </p:cNvSpPr>
            <p:nvPr/>
          </p:nvSpPr>
          <p:spPr bwMode="gray">
            <a:xfrm>
              <a:off x="1649" y="991"/>
              <a:ext cx="27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2. 25</a:t>
              </a:r>
            </a:p>
          </p:txBody>
        </p:sp>
      </p:grpSp>
      <p:grpSp>
        <p:nvGrpSpPr>
          <p:cNvPr id="3" name="Group 11"/>
          <p:cNvGrpSpPr>
            <a:grpSpLocks/>
          </p:cNvGrpSpPr>
          <p:nvPr/>
        </p:nvGrpSpPr>
        <p:grpSpPr bwMode="auto">
          <a:xfrm>
            <a:off x="2828926" y="1587500"/>
            <a:ext cx="5795963" cy="654050"/>
            <a:chOff x="508" y="2112"/>
            <a:chExt cx="1583" cy="412"/>
          </a:xfrm>
        </p:grpSpPr>
        <p:sp>
          <p:nvSpPr>
            <p:cNvPr id="96266"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r>
                <a:rPr lang="en-US">
                  <a:latin typeface="Arial" charset="0"/>
                </a:rPr>
                <a:t> </a:t>
              </a:r>
            </a:p>
          </p:txBody>
        </p:sp>
        <p:sp>
          <p:nvSpPr>
            <p:cNvPr id="70"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71"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72" name="Text Box 15"/>
            <p:cNvSpPr txBox="1">
              <a:spLocks noChangeArrowheads="1"/>
            </p:cNvSpPr>
            <p:nvPr/>
          </p:nvSpPr>
          <p:spPr bwMode="gray">
            <a:xfrm>
              <a:off x="598" y="2139"/>
              <a:ext cx="12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000000"/>
                    </a:outerShdw>
                  </a:effectLst>
                  <a:latin typeface="VNI-Thufap2" pitchFamily="2" charset="0"/>
                </a:rPr>
                <a:t>A</a:t>
              </a:r>
            </a:p>
          </p:txBody>
        </p:sp>
        <p:sp>
          <p:nvSpPr>
            <p:cNvPr id="10348" name="Text Box 16"/>
            <p:cNvSpPr txBox="1">
              <a:spLocks noChangeArrowheads="1"/>
            </p:cNvSpPr>
            <p:nvPr/>
          </p:nvSpPr>
          <p:spPr bwMode="gray">
            <a:xfrm>
              <a:off x="835" y="2197"/>
              <a:ext cx="12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2.5</a:t>
              </a:r>
              <a:r>
                <a:rPr lang="en-US" altLang="en-US" sz="2800" b="1" baseline="30000">
                  <a:solidFill>
                    <a:srgbClr val="F6085D"/>
                  </a:solidFill>
                  <a:latin typeface="Times New Roman" panose="02020603050405020304" pitchFamily="18" charset="0"/>
                </a:rPr>
                <a:t>2</a:t>
              </a:r>
              <a:endParaRPr lang="en-US" altLang="en-US" sz="2800" b="1">
                <a:solidFill>
                  <a:srgbClr val="F6085D"/>
                </a:solidFill>
                <a:latin typeface="Times New Roman" panose="02020603050405020304" pitchFamily="18" charset="0"/>
              </a:endParaRPr>
            </a:p>
          </p:txBody>
        </p:sp>
      </p:grpSp>
      <p:grpSp>
        <p:nvGrpSpPr>
          <p:cNvPr id="4" name="Group 93"/>
          <p:cNvGrpSpPr>
            <a:grpSpLocks/>
          </p:cNvGrpSpPr>
          <p:nvPr/>
        </p:nvGrpSpPr>
        <p:grpSpPr bwMode="auto">
          <a:xfrm>
            <a:off x="2833689" y="4891088"/>
            <a:ext cx="5792787" cy="660400"/>
            <a:chOff x="508" y="2112"/>
            <a:chExt cx="1554" cy="405"/>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96" name="AutoShape 13"/>
            <p:cNvSpPr>
              <a:spLocks noChangeArrowheads="1"/>
            </p:cNvSpPr>
            <p:nvPr/>
          </p:nvSpPr>
          <p:spPr bwMode="gray">
            <a:xfrm>
              <a:off x="514" y="2134"/>
              <a:ext cx="273" cy="35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97"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98" name="Text Box 15"/>
            <p:cNvSpPr txBox="1">
              <a:spLocks noChangeArrowheads="1"/>
            </p:cNvSpPr>
            <p:nvPr/>
          </p:nvSpPr>
          <p:spPr bwMode="gray">
            <a:xfrm>
              <a:off x="586" y="2139"/>
              <a:ext cx="154" cy="321"/>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VNI-Thufap2" pitchFamily="2" charset="0"/>
                </a:rPr>
                <a:t>D</a:t>
              </a:r>
            </a:p>
          </p:txBody>
        </p:sp>
        <p:sp>
          <p:nvSpPr>
            <p:cNvPr id="10343" name="Text Box 16"/>
            <p:cNvSpPr txBox="1">
              <a:spLocks noChangeArrowheads="1"/>
            </p:cNvSpPr>
            <p:nvPr/>
          </p:nvSpPr>
          <p:spPr bwMode="gray">
            <a:xfrm>
              <a:off x="818" y="2199"/>
              <a:ext cx="124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Kết</a:t>
              </a:r>
              <a:r>
                <a:rPr lang="en-US" altLang="en-US" sz="2800" b="1">
                  <a:solidFill>
                    <a:srgbClr val="FF0000"/>
                  </a:solidFill>
                  <a:latin typeface="Times New Roman" panose="02020603050405020304" pitchFamily="18" charset="0"/>
                </a:rPr>
                <a:t> quả khác</a:t>
              </a:r>
              <a:endParaRPr lang="en-US"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5" name="Group 11"/>
          <p:cNvGrpSpPr>
            <a:grpSpLocks/>
          </p:cNvGrpSpPr>
          <p:nvPr/>
        </p:nvGrpSpPr>
        <p:grpSpPr bwMode="auto">
          <a:xfrm>
            <a:off x="2876551" y="3763964"/>
            <a:ext cx="5789613" cy="636587"/>
            <a:chOff x="508" y="2112"/>
            <a:chExt cx="1582" cy="401"/>
          </a:xfrm>
        </p:grpSpPr>
        <p:sp>
          <p:nvSpPr>
            <p:cNvPr id="112" name="AutoShape 12"/>
            <p:cNvSpPr>
              <a:spLocks noChangeArrowheads="1"/>
            </p:cNvSpPr>
            <p:nvPr/>
          </p:nvSpPr>
          <p:spPr bwMode="gray">
            <a:xfrm>
              <a:off x="508" y="2112"/>
              <a:ext cx="1537"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113" name="AutoShape 13"/>
            <p:cNvSpPr>
              <a:spLocks noChangeArrowheads="1"/>
            </p:cNvSpPr>
            <p:nvPr/>
          </p:nvSpPr>
          <p:spPr bwMode="gray">
            <a:xfrm>
              <a:off x="514" y="2147"/>
              <a:ext cx="271"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endParaRPr>
            </a:p>
          </p:txBody>
        </p:sp>
        <p:sp>
          <p:nvSpPr>
            <p:cNvPr id="11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115" name="Text Box 15"/>
            <p:cNvSpPr txBox="1">
              <a:spLocks noChangeArrowheads="1"/>
            </p:cNvSpPr>
            <p:nvPr/>
          </p:nvSpPr>
          <p:spPr bwMode="gray">
            <a:xfrm>
              <a:off x="570" y="2139"/>
              <a:ext cx="14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VNI-Thufap2" pitchFamily="2" charset="0"/>
                </a:rPr>
                <a:t>C</a:t>
              </a:r>
            </a:p>
          </p:txBody>
        </p:sp>
        <p:sp>
          <p:nvSpPr>
            <p:cNvPr id="10338" name="Text Box 16"/>
            <p:cNvSpPr txBox="1">
              <a:spLocks noChangeArrowheads="1"/>
            </p:cNvSpPr>
            <p:nvPr/>
          </p:nvSpPr>
          <p:spPr bwMode="gray">
            <a:xfrm>
              <a:off x="815" y="2186"/>
              <a:ext cx="12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sz="2800" b="1">
                  <a:solidFill>
                    <a:srgbClr val="F6085D"/>
                  </a:solidFill>
                  <a:latin typeface="Times New Roman" panose="02020603050405020304" pitchFamily="18" charset="0"/>
                </a:rPr>
                <a:t>10.5</a:t>
              </a:r>
            </a:p>
          </p:txBody>
        </p:sp>
      </p:grpSp>
      <p:grpSp>
        <p:nvGrpSpPr>
          <p:cNvPr id="6" name="Group 32"/>
          <p:cNvGrpSpPr>
            <a:grpSpLocks/>
          </p:cNvGrpSpPr>
          <p:nvPr/>
        </p:nvGrpSpPr>
        <p:grpSpPr bwMode="auto">
          <a:xfrm>
            <a:off x="2191832" y="1193800"/>
            <a:ext cx="328822" cy="4301704"/>
            <a:chOff x="38" y="768"/>
            <a:chExt cx="183" cy="2169"/>
          </a:xfrm>
        </p:grpSpPr>
        <p:grpSp>
          <p:nvGrpSpPr>
            <p:cNvPr id="10311" name="Group 33"/>
            <p:cNvGrpSpPr>
              <a:grpSpLocks/>
            </p:cNvGrpSpPr>
            <p:nvPr/>
          </p:nvGrpSpPr>
          <p:grpSpPr bwMode="auto">
            <a:xfrm rot="5400000">
              <a:off x="-879" y="1752"/>
              <a:ext cx="2064" cy="96"/>
              <a:chOff x="0" y="1896"/>
              <a:chExt cx="5760" cy="120"/>
            </a:xfrm>
          </p:grpSpPr>
          <p:sp>
            <p:nvSpPr>
              <p:cNvPr id="257058" name="Rectangle 34"/>
              <p:cNvSpPr>
                <a:spLocks noChangeArrowheads="1"/>
              </p:cNvSpPr>
              <p:nvPr/>
            </p:nvSpPr>
            <p:spPr bwMode="gray">
              <a:xfrm>
                <a:off x="0" y="1897"/>
                <a:ext cx="5761" cy="44"/>
              </a:xfrm>
              <a:prstGeom prst="rect">
                <a:avLst/>
              </a:prstGeom>
              <a:gradFill rotWithShape="1">
                <a:gsLst>
                  <a:gs pos="0">
                    <a:srgbClr val="808080"/>
                  </a:gs>
                  <a:gs pos="100000">
                    <a:srgbClr val="ECECEC"/>
                  </a:gs>
                </a:gsLst>
                <a:lin ang="5400000" scaled="1"/>
              </a:gradFill>
              <a:ln w="9525" algn="ctr">
                <a:noFill/>
                <a:miter lim="800000"/>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59" name="Rectangle 35"/>
              <p:cNvSpPr>
                <a:spLocks noChangeArrowheads="1"/>
              </p:cNvSpPr>
              <p:nvPr/>
            </p:nvSpPr>
            <p:spPr bwMode="gray">
              <a:xfrm>
                <a:off x="0" y="1948"/>
                <a:ext cx="5761" cy="73"/>
              </a:xfrm>
              <a:prstGeom prst="rect">
                <a:avLst/>
              </a:prstGeom>
              <a:gradFill rotWithShape="1">
                <a:gsLst>
                  <a:gs pos="0">
                    <a:srgbClr val="CFCFCF"/>
                  </a:gs>
                  <a:gs pos="100000">
                    <a:srgbClr val="5F5F5F"/>
                  </a:gs>
                </a:gsLst>
                <a:lin ang="5400000" scaled="1"/>
              </a:gradFill>
              <a:ln w="9525" algn="ctr">
                <a:noFill/>
                <a:miter lim="800000"/>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0312" name="Group 36"/>
            <p:cNvGrpSpPr>
              <a:grpSpLocks/>
            </p:cNvGrpSpPr>
            <p:nvPr/>
          </p:nvGrpSpPr>
          <p:grpSpPr bwMode="auto">
            <a:xfrm rot="5400000">
              <a:off x="-40" y="2675"/>
              <a:ext cx="350" cy="173"/>
              <a:chOff x="898" y="1913"/>
              <a:chExt cx="4080" cy="1823"/>
            </a:xfrm>
          </p:grpSpPr>
          <p:sp>
            <p:nvSpPr>
              <p:cNvPr id="257061" name="AutoShape 37"/>
              <p:cNvSpPr>
                <a:spLocks noChangeArrowheads="1"/>
              </p:cNvSpPr>
              <p:nvPr/>
            </p:nvSpPr>
            <p:spPr bwMode="gray">
              <a:xfrm rot="16200000" flipH="1">
                <a:off x="1828" y="2722"/>
                <a:ext cx="307"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2" name="AutoShape 38"/>
              <p:cNvSpPr>
                <a:spLocks noChangeArrowheads="1"/>
              </p:cNvSpPr>
              <p:nvPr/>
            </p:nvSpPr>
            <p:spPr bwMode="gray">
              <a:xfrm rot="5400000" flipH="1">
                <a:off x="3722" y="2680"/>
                <a:ext cx="307"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3" name="AutoShape 39"/>
              <p:cNvSpPr>
                <a:spLocks noChangeArrowheads="1"/>
              </p:cNvSpPr>
              <p:nvPr/>
            </p:nvSpPr>
            <p:spPr bwMode="gray">
              <a:xfrm rot="10800000" flipH="1">
                <a:off x="2740" y="3531"/>
                <a:ext cx="31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4" name="Oval 40"/>
              <p:cNvSpPr>
                <a:spLocks noChangeArrowheads="1"/>
              </p:cNvSpPr>
              <p:nvPr/>
            </p:nvSpPr>
            <p:spPr bwMode="gray">
              <a:xfrm>
                <a:off x="2079" y="1913"/>
                <a:ext cx="1628" cy="1618"/>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5" name="Oval 41"/>
              <p:cNvSpPr>
                <a:spLocks noChangeArrowheads="1"/>
              </p:cNvSpPr>
              <p:nvPr/>
            </p:nvSpPr>
            <p:spPr bwMode="gray">
              <a:xfrm>
                <a:off x="2172" y="2006"/>
                <a:ext cx="1442" cy="1432"/>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6" name="Oval 42"/>
              <p:cNvSpPr>
                <a:spLocks noChangeArrowheads="1"/>
              </p:cNvSpPr>
              <p:nvPr/>
            </p:nvSpPr>
            <p:spPr bwMode="gray">
              <a:xfrm>
                <a:off x="899" y="2351"/>
                <a:ext cx="4064" cy="762"/>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7" name="Oval 43"/>
              <p:cNvSpPr>
                <a:spLocks noChangeArrowheads="1"/>
              </p:cNvSpPr>
              <p:nvPr/>
            </p:nvSpPr>
            <p:spPr bwMode="gray">
              <a:xfrm>
                <a:off x="898" y="2351"/>
                <a:ext cx="4066" cy="762"/>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8" name="Oval 44"/>
              <p:cNvSpPr>
                <a:spLocks noChangeArrowheads="1"/>
              </p:cNvSpPr>
              <p:nvPr/>
            </p:nvSpPr>
            <p:spPr bwMode="gray">
              <a:xfrm>
                <a:off x="907" y="2257"/>
                <a:ext cx="4067" cy="1088"/>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69" name="Oval 45"/>
              <p:cNvSpPr>
                <a:spLocks noChangeArrowheads="1"/>
              </p:cNvSpPr>
              <p:nvPr/>
            </p:nvSpPr>
            <p:spPr bwMode="gray">
              <a:xfrm>
                <a:off x="911" y="2257"/>
                <a:ext cx="4067" cy="1088"/>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0313" name="Group 46"/>
            <p:cNvGrpSpPr>
              <a:grpSpLocks/>
            </p:cNvGrpSpPr>
            <p:nvPr/>
          </p:nvGrpSpPr>
          <p:grpSpPr bwMode="auto">
            <a:xfrm rot="5400000">
              <a:off x="-48" y="1727"/>
              <a:ext cx="350" cy="177"/>
              <a:chOff x="909" y="1874"/>
              <a:chExt cx="4073" cy="1860"/>
            </a:xfrm>
          </p:grpSpPr>
          <p:sp>
            <p:nvSpPr>
              <p:cNvPr id="257071" name="AutoShape 47"/>
              <p:cNvSpPr>
                <a:spLocks noChangeArrowheads="1"/>
              </p:cNvSpPr>
              <p:nvPr/>
            </p:nvSpPr>
            <p:spPr bwMode="gray">
              <a:xfrm rot="16200000" flipH="1">
                <a:off x="1824" y="2539"/>
                <a:ext cx="316"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2" name="AutoShape 48"/>
              <p:cNvSpPr>
                <a:spLocks noChangeArrowheads="1"/>
              </p:cNvSpPr>
              <p:nvPr/>
            </p:nvSpPr>
            <p:spPr bwMode="gray">
              <a:xfrm rot="5400000" flipH="1">
                <a:off x="3718" y="2571"/>
                <a:ext cx="31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3" name="AutoShape 49"/>
              <p:cNvSpPr>
                <a:spLocks noChangeArrowheads="1"/>
              </p:cNvSpPr>
              <p:nvPr/>
            </p:nvSpPr>
            <p:spPr bwMode="gray">
              <a:xfrm rot="10800000" flipH="1">
                <a:off x="2815" y="3529"/>
                <a:ext cx="307"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4" name="Oval 50"/>
              <p:cNvSpPr>
                <a:spLocks noChangeArrowheads="1"/>
              </p:cNvSpPr>
              <p:nvPr/>
            </p:nvSpPr>
            <p:spPr bwMode="gray">
              <a:xfrm>
                <a:off x="2164" y="1874"/>
                <a:ext cx="1619" cy="1702"/>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5" name="Oval 51"/>
              <p:cNvSpPr>
                <a:spLocks noChangeArrowheads="1"/>
              </p:cNvSpPr>
              <p:nvPr/>
            </p:nvSpPr>
            <p:spPr bwMode="gray">
              <a:xfrm>
                <a:off x="2257" y="1939"/>
                <a:ext cx="1433" cy="146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6" name="Oval 52"/>
              <p:cNvSpPr>
                <a:spLocks noChangeArrowheads="1"/>
              </p:cNvSpPr>
              <p:nvPr/>
            </p:nvSpPr>
            <p:spPr bwMode="gray">
              <a:xfrm>
                <a:off x="910" y="2266"/>
                <a:ext cx="4063" cy="760"/>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7" name="Oval 53"/>
              <p:cNvSpPr>
                <a:spLocks noChangeArrowheads="1"/>
              </p:cNvSpPr>
              <p:nvPr/>
            </p:nvSpPr>
            <p:spPr bwMode="gray">
              <a:xfrm>
                <a:off x="909" y="2266"/>
                <a:ext cx="4064" cy="760"/>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8" name="Oval 54"/>
              <p:cNvSpPr>
                <a:spLocks noChangeArrowheads="1"/>
              </p:cNvSpPr>
              <p:nvPr/>
            </p:nvSpPr>
            <p:spPr bwMode="gray">
              <a:xfrm>
                <a:off x="913" y="2088"/>
                <a:ext cx="4065" cy="1097"/>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79" name="Oval 55"/>
              <p:cNvSpPr>
                <a:spLocks noChangeArrowheads="1"/>
              </p:cNvSpPr>
              <p:nvPr/>
            </p:nvSpPr>
            <p:spPr bwMode="gray">
              <a:xfrm>
                <a:off x="917" y="2088"/>
                <a:ext cx="4065" cy="1097"/>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grpSp>
        <p:nvGrpSpPr>
          <p:cNvPr id="10" name="Group 56"/>
          <p:cNvGrpSpPr>
            <a:grpSpLocks/>
          </p:cNvGrpSpPr>
          <p:nvPr/>
        </p:nvGrpSpPr>
        <p:grpSpPr bwMode="auto">
          <a:xfrm rot="5400000">
            <a:off x="1842294" y="2545557"/>
            <a:ext cx="992188" cy="930275"/>
            <a:chOff x="1872" y="1824"/>
            <a:chExt cx="2014" cy="1821"/>
          </a:xfrm>
        </p:grpSpPr>
        <p:sp>
          <p:nvSpPr>
            <p:cNvPr id="257081" name="AutoShape 5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2" name="AutoShape 5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3" name="AutoShape 5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4" name="Oval 6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5" name="Oval 6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6" name="Oval 6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7" name="Oval 6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8" name="Oval 6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89" name="Oval 6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1" name="Group 66"/>
          <p:cNvGrpSpPr>
            <a:grpSpLocks/>
          </p:cNvGrpSpPr>
          <p:nvPr/>
        </p:nvGrpSpPr>
        <p:grpSpPr bwMode="auto">
          <a:xfrm rot="5400000">
            <a:off x="1874044" y="3663157"/>
            <a:ext cx="992188" cy="930275"/>
            <a:chOff x="1872" y="1824"/>
            <a:chExt cx="2014" cy="1821"/>
          </a:xfrm>
        </p:grpSpPr>
        <p:sp>
          <p:nvSpPr>
            <p:cNvPr id="257091" name="AutoShape 6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2" name="AutoShape 6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3" name="AutoShape 6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4" name="Oval 7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5" name="Oval 7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6" name="Oval 7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7" name="Oval 7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8" name="Oval 7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099" name="Oval 7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2" name="Group 76"/>
          <p:cNvGrpSpPr>
            <a:grpSpLocks/>
          </p:cNvGrpSpPr>
          <p:nvPr/>
        </p:nvGrpSpPr>
        <p:grpSpPr bwMode="auto">
          <a:xfrm rot="5400000">
            <a:off x="1910558" y="4795045"/>
            <a:ext cx="992187" cy="930275"/>
            <a:chOff x="1872" y="1824"/>
            <a:chExt cx="2014" cy="1821"/>
          </a:xfrm>
        </p:grpSpPr>
        <p:sp>
          <p:nvSpPr>
            <p:cNvPr id="257101" name="AutoShape 7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2" name="AutoShape 7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3" name="AutoShape 7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4" name="Oval 8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5" name="Oval 8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6" name="Oval 8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7" name="Oval 8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8" name="Oval 8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09" name="Oval 8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grpSp>
        <p:nvGrpSpPr>
          <p:cNvPr id="13" name="Group 86"/>
          <p:cNvGrpSpPr>
            <a:grpSpLocks/>
          </p:cNvGrpSpPr>
          <p:nvPr/>
        </p:nvGrpSpPr>
        <p:grpSpPr bwMode="auto">
          <a:xfrm rot="5400000">
            <a:off x="1867694" y="1500982"/>
            <a:ext cx="992188" cy="930275"/>
            <a:chOff x="1872" y="1824"/>
            <a:chExt cx="2014" cy="1821"/>
          </a:xfrm>
        </p:grpSpPr>
        <p:sp>
          <p:nvSpPr>
            <p:cNvPr id="257111" name="AutoShape 87"/>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2" name="AutoShape 88"/>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rot="10800000"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3" name="AutoShape 89"/>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9BAFC3"/>
                </a:gs>
              </a:gsLst>
              <a:lin ang="0" scaled="1"/>
            </a:gradFill>
            <a:ln w="9525" algn="ctr">
              <a:noFill/>
              <a:miter lim="800000"/>
              <a:headEnd/>
              <a:tailEnd/>
            </a:ln>
            <a:effectLst/>
          </p:spPr>
          <p:txBody>
            <a:bodyPr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4" name="Oval 90"/>
            <p:cNvSpPr>
              <a:spLocks noChangeArrowheads="1"/>
            </p:cNvSpPr>
            <p:nvPr/>
          </p:nvSpPr>
          <p:spPr bwMode="gray">
            <a:xfrm>
              <a:off x="2078" y="1824"/>
              <a:ext cx="1614" cy="161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5" name="Oval 91"/>
            <p:cNvSpPr>
              <a:spLocks noChangeArrowheads="1"/>
            </p:cNvSpPr>
            <p:nvPr/>
          </p:nvSpPr>
          <p:spPr bwMode="gray">
            <a:xfrm>
              <a:off x="2168" y="1914"/>
              <a:ext cx="1431" cy="1429"/>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rot="10800000" vert="eaVert"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6" name="Oval 92"/>
            <p:cNvSpPr>
              <a:spLocks noChangeArrowheads="1"/>
            </p:cNvSpPr>
            <p:nvPr/>
          </p:nvSpPr>
          <p:spPr bwMode="gray">
            <a:xfrm>
              <a:off x="2187" y="2505"/>
              <a:ext cx="1406" cy="254"/>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7" name="Oval 93"/>
            <p:cNvSpPr>
              <a:spLocks noChangeArrowheads="1"/>
            </p:cNvSpPr>
            <p:nvPr/>
          </p:nvSpPr>
          <p:spPr bwMode="gray">
            <a:xfrm>
              <a:off x="2187" y="2505"/>
              <a:ext cx="1406" cy="254"/>
            </a:xfrm>
            <a:prstGeom prst="ellipse">
              <a:avLst/>
            </a:prstGeom>
            <a:gradFill rotWithShape="1">
              <a:gsLst>
                <a:gs pos="0">
                  <a:srgbClr val="000000"/>
                </a:gs>
                <a:gs pos="100000">
                  <a:srgbClr val="FFCC00"/>
                </a:gs>
              </a:gsLst>
              <a:lin ang="2700000" scaled="1"/>
            </a:gradFill>
            <a:ln w="38100" algn="ctr">
              <a:noFill/>
              <a:round/>
              <a:headEnd/>
              <a:tailEnd/>
            </a:ln>
            <a:effectLst/>
          </p:spPr>
          <p:txBody>
            <a:bodyPr rot="10800000" vert="eaVert" wrap="none"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8" name="Oval 94"/>
            <p:cNvSpPr>
              <a:spLocks noChangeArrowheads="1"/>
            </p:cNvSpPr>
            <p:nvPr/>
          </p:nvSpPr>
          <p:spPr bwMode="gray">
            <a:xfrm>
              <a:off x="2181" y="2082"/>
              <a:ext cx="1406" cy="1100"/>
            </a:xfrm>
            <a:prstGeom prst="ellipse">
              <a:avLst/>
            </a:prstGeom>
            <a:gradFill rotWithShape="1">
              <a:gsLst>
                <a:gs pos="0">
                  <a:srgbClr val="00536E"/>
                </a:gs>
                <a:gs pos="50000">
                  <a:schemeClr val="hlink"/>
                </a:gs>
                <a:gs pos="100000">
                  <a:srgbClr val="00536E"/>
                </a:gs>
              </a:gsLst>
              <a:lin ang="189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sp>
          <p:nvSpPr>
            <p:cNvPr id="257119" name="Oval 95"/>
            <p:cNvSpPr>
              <a:spLocks noChangeArrowheads="1"/>
            </p:cNvSpPr>
            <p:nvPr/>
          </p:nvSpPr>
          <p:spPr bwMode="gray">
            <a:xfrm>
              <a:off x="2181" y="2082"/>
              <a:ext cx="1406" cy="1100"/>
            </a:xfrm>
            <a:prstGeom prst="ellipse">
              <a:avLst/>
            </a:prstGeom>
            <a:gradFill rotWithShape="1">
              <a:gsLst>
                <a:gs pos="0">
                  <a:srgbClr val="FFCC00"/>
                </a:gs>
                <a:gs pos="100000">
                  <a:srgbClr val="7C6300"/>
                </a:gs>
              </a:gsLst>
              <a:lin ang="2700000" scaled="1"/>
            </a:gradFill>
            <a:ln w="38100" algn="ctr">
              <a:noFill/>
              <a:round/>
              <a:headEnd/>
              <a:tailEnd/>
            </a:ln>
            <a:effectLst/>
          </p:spPr>
          <p:txBody>
            <a:bodyPr rot="10800000" vert="eaVert" anchor="ctr">
              <a:spAutoFit/>
            </a:bodyP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pic>
        <p:nvPicPr>
          <p:cNvPr id="257120" name="Picture 96" descr="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076" y="3916363"/>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21" name="Rectangle 97"/>
          <p:cNvSpPr>
            <a:spLocks noChangeArrowheads="1"/>
          </p:cNvSpPr>
          <p:nvPr/>
        </p:nvSpPr>
        <p:spPr bwMode="auto">
          <a:xfrm>
            <a:off x="3962400" y="1676401"/>
            <a:ext cx="3455988" cy="595313"/>
          </a:xfrm>
          <a:prstGeom prst="rect">
            <a:avLst/>
          </a:prstGeom>
          <a:solidFill>
            <a:srgbClr val="FFCC00">
              <a:alpha val="46001"/>
            </a:srgbClr>
          </a:solidFill>
          <a:ln w="9525">
            <a:noFill/>
            <a:miter lim="800000"/>
            <a:headEnd/>
            <a:tailEnd/>
          </a:ln>
          <a:effectLst/>
        </p:spPr>
        <p:txBody>
          <a:bodyPr wrap="none" anchor="ctr"/>
          <a:lstStyle/>
          <a:p>
            <a:pPr algn="ctr" eaLnBrk="0" hangingPunct="0">
              <a:defRPr/>
            </a:pPr>
            <a:endParaRPr lang="vi-VN" sz="2000" b="1">
              <a:solidFill>
                <a:srgbClr val="0000CC"/>
              </a:solidFill>
              <a:effectLst>
                <a:outerShdw blurRad="38100" dist="38100" dir="2700000" algn="tl">
                  <a:srgbClr val="000000">
                    <a:alpha val="43137"/>
                  </a:srgbClr>
                </a:outerShdw>
              </a:effectLst>
              <a:latin typeface="Arial" charset="0"/>
            </a:endParaRPr>
          </a:p>
        </p:txBody>
      </p:sp>
      <p:grpSp>
        <p:nvGrpSpPr>
          <p:cNvPr id="14" name="Group 98"/>
          <p:cNvGrpSpPr>
            <a:grpSpLocks/>
          </p:cNvGrpSpPr>
          <p:nvPr/>
        </p:nvGrpSpPr>
        <p:grpSpPr bwMode="auto">
          <a:xfrm>
            <a:off x="7824789" y="5849940"/>
            <a:ext cx="1296987" cy="1013016"/>
            <a:chOff x="3832" y="3312"/>
            <a:chExt cx="908" cy="818"/>
          </a:xfrm>
        </p:grpSpPr>
        <p:pic>
          <p:nvPicPr>
            <p:cNvPr id="10273" name="Picture 99"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Text Box 100"/>
            <p:cNvSpPr txBox="1">
              <a:spLocks noChangeArrowheads="1"/>
            </p:cNvSpPr>
            <p:nvPr/>
          </p:nvSpPr>
          <p:spPr bwMode="auto">
            <a:xfrm>
              <a:off x="3832" y="3757"/>
              <a:ext cx="90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Làm lại</a:t>
              </a:r>
            </a:p>
          </p:txBody>
        </p:sp>
      </p:grpSp>
      <p:grpSp>
        <p:nvGrpSpPr>
          <p:cNvPr id="10255" name="Group 101"/>
          <p:cNvGrpSpPr>
            <a:grpSpLocks/>
          </p:cNvGrpSpPr>
          <p:nvPr/>
        </p:nvGrpSpPr>
        <p:grpSpPr bwMode="auto">
          <a:xfrm>
            <a:off x="9263063" y="5800725"/>
            <a:ext cx="1225550" cy="1077893"/>
            <a:chOff x="4875" y="3187"/>
            <a:chExt cx="885" cy="909"/>
          </a:xfrm>
        </p:grpSpPr>
        <p:pic>
          <p:nvPicPr>
            <p:cNvPr id="10271" name="Picture 102" descr="Ket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2" name="Text Box 103"/>
            <p:cNvSpPr txBox="1">
              <a:spLocks noChangeArrowheads="1"/>
            </p:cNvSpPr>
            <p:nvPr/>
          </p:nvSpPr>
          <p:spPr bwMode="auto">
            <a:xfrm>
              <a:off x="4875" y="3707"/>
              <a:ext cx="88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Đáp án</a:t>
              </a:r>
            </a:p>
          </p:txBody>
        </p:sp>
      </p:grpSp>
      <p:pic>
        <p:nvPicPr>
          <p:cNvPr id="257128" name="Picture 104" descr="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438" y="17605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29" name="Picture 105" descr="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801" y="1858964"/>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0" name="Picture 106" descr="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4013201"/>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1" name="Picture 107" descr="V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063" y="5083176"/>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2" name="Picture 108" descr="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3951" y="5202239"/>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3" name="Picture 109" descr="V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1" y="28273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4" name="Picture 110" descr="D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1" y="2908301"/>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11"/>
          <p:cNvGrpSpPr>
            <a:grpSpLocks/>
          </p:cNvGrpSpPr>
          <p:nvPr/>
        </p:nvGrpSpPr>
        <p:grpSpPr bwMode="auto">
          <a:xfrm>
            <a:off x="1774826" y="5546725"/>
            <a:ext cx="5832475" cy="1176338"/>
            <a:chOff x="68" y="2614"/>
            <a:chExt cx="3674" cy="741"/>
          </a:xfrm>
        </p:grpSpPr>
        <p:pic>
          <p:nvPicPr>
            <p:cNvPr id="10269" name="Picture 112"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0" name="Text Box 113"/>
            <p:cNvSpPr txBox="1">
              <a:spLocks noChangeArrowheads="1"/>
            </p:cNvSpPr>
            <p:nvPr/>
          </p:nvSpPr>
          <p:spPr bwMode="auto">
            <a:xfrm>
              <a:off x="794" y="2870"/>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Hoan hô …! Đúng rồi …!</a:t>
              </a:r>
            </a:p>
          </p:txBody>
        </p:sp>
      </p:grpSp>
      <p:grpSp>
        <p:nvGrpSpPr>
          <p:cNvPr id="17" name="Group 114"/>
          <p:cNvGrpSpPr>
            <a:grpSpLocks/>
          </p:cNvGrpSpPr>
          <p:nvPr/>
        </p:nvGrpSpPr>
        <p:grpSpPr bwMode="auto">
          <a:xfrm>
            <a:off x="1981201" y="5557838"/>
            <a:ext cx="5832475" cy="1065212"/>
            <a:chOff x="204" y="3475"/>
            <a:chExt cx="3674" cy="671"/>
          </a:xfrm>
        </p:grpSpPr>
        <p:pic>
          <p:nvPicPr>
            <p:cNvPr id="10267" name="Picture 115" descr="Hoabuo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Text Box 116"/>
            <p:cNvSpPr txBox="1">
              <a:spLocks noChangeArrowheads="1"/>
            </p:cNvSpPr>
            <p:nvPr/>
          </p:nvSpPr>
          <p:spPr bwMode="auto">
            <a:xfrm>
              <a:off x="793" y="3702"/>
              <a:ext cx="30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r>
                <a:rPr lang="en-US" altLang="en-US" b="1">
                  <a:solidFill>
                    <a:srgbClr val="FF0066"/>
                  </a:solidFill>
                </a:rPr>
                <a:t>Tiếc quá …! Bạn chọn sai rồi …!</a:t>
              </a:r>
            </a:p>
          </p:txBody>
        </p:sp>
      </p:grpSp>
      <p:sp>
        <p:nvSpPr>
          <p:cNvPr id="10265" name="AutoShape 112">
            <a:hlinkClick r:id="" action="ppaction://hlinkshowjump?jump=nextslide" highlightClick="1"/>
          </p:cNvPr>
          <p:cNvSpPr>
            <a:spLocks noChangeArrowheads="1"/>
          </p:cNvSpPr>
          <p:nvPr/>
        </p:nvSpPr>
        <p:spPr bwMode="gray">
          <a:xfrm>
            <a:off x="5086351" y="6384925"/>
            <a:ext cx="576263" cy="457200"/>
          </a:xfrm>
          <a:prstGeom prst="actionButtonForwardNext">
            <a:avLst/>
          </a:prstGeom>
          <a:solidFill>
            <a:srgbClr val="D60093"/>
          </a:solidFill>
          <a:ln>
            <a:noFill/>
          </a:ln>
          <a:effectLst>
            <a:prstShdw prst="shdw17" dist="17961" dir="2700000">
              <a:srgbClr val="800058"/>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FF3300"/>
                </a:solidFill>
                <a:latin typeface="Arial" panose="020B0604020202020204" pitchFamily="34" charset="0"/>
              </a:defRPr>
            </a:lvl1pPr>
            <a:lvl2pPr marL="742950" indent="-285750" eaLnBrk="0" hangingPunct="0">
              <a:defRPr sz="2400">
                <a:solidFill>
                  <a:srgbClr val="FF3300"/>
                </a:solidFill>
                <a:latin typeface="Arial" panose="020B0604020202020204" pitchFamily="34" charset="0"/>
              </a:defRPr>
            </a:lvl2pPr>
            <a:lvl3pPr marL="1143000" indent="-228600" eaLnBrk="0" hangingPunct="0">
              <a:defRPr sz="2400">
                <a:solidFill>
                  <a:srgbClr val="FF3300"/>
                </a:solidFill>
                <a:latin typeface="Arial" panose="020B0604020202020204" pitchFamily="34" charset="0"/>
              </a:defRPr>
            </a:lvl3pPr>
            <a:lvl4pPr marL="1600200" indent="-228600" eaLnBrk="0" hangingPunct="0">
              <a:defRPr sz="2400">
                <a:solidFill>
                  <a:srgbClr val="FF3300"/>
                </a:solidFill>
                <a:latin typeface="Arial" panose="020B0604020202020204" pitchFamily="34" charset="0"/>
              </a:defRPr>
            </a:lvl4pPr>
            <a:lvl5pPr marL="2057400" indent="-228600" eaLnBrk="0" hangingPunct="0">
              <a:defRPr sz="2400">
                <a:solidFill>
                  <a:srgbClr val="FF3300"/>
                </a:solidFill>
                <a:latin typeface="Arial" panose="020B0604020202020204" pitchFamily="34" charset="0"/>
              </a:defRPr>
            </a:lvl5pPr>
            <a:lvl6pPr marL="2514600" indent="-228600" eaLnBrk="0" fontAlgn="base" hangingPunct="0">
              <a:spcBef>
                <a:spcPct val="50000"/>
              </a:spcBef>
              <a:spcAft>
                <a:spcPct val="0"/>
              </a:spcAft>
              <a:defRPr sz="2400">
                <a:solidFill>
                  <a:srgbClr val="FF3300"/>
                </a:solidFill>
                <a:latin typeface="Arial" panose="020B0604020202020204" pitchFamily="34" charset="0"/>
              </a:defRPr>
            </a:lvl6pPr>
            <a:lvl7pPr marL="2971800" indent="-228600" eaLnBrk="0" fontAlgn="base" hangingPunct="0">
              <a:spcBef>
                <a:spcPct val="50000"/>
              </a:spcBef>
              <a:spcAft>
                <a:spcPct val="0"/>
              </a:spcAft>
              <a:defRPr sz="2400">
                <a:solidFill>
                  <a:srgbClr val="FF3300"/>
                </a:solidFill>
                <a:latin typeface="Arial" panose="020B0604020202020204" pitchFamily="34" charset="0"/>
              </a:defRPr>
            </a:lvl7pPr>
            <a:lvl8pPr marL="3429000" indent="-228600" eaLnBrk="0" fontAlgn="base" hangingPunct="0">
              <a:spcBef>
                <a:spcPct val="50000"/>
              </a:spcBef>
              <a:spcAft>
                <a:spcPct val="0"/>
              </a:spcAft>
              <a:defRPr sz="2400">
                <a:solidFill>
                  <a:srgbClr val="FF3300"/>
                </a:solidFill>
                <a:latin typeface="Arial" panose="020B0604020202020204" pitchFamily="34" charset="0"/>
              </a:defRPr>
            </a:lvl8pPr>
            <a:lvl9pPr marL="3886200" indent="-228600" eaLnBrk="0" fontAlgn="base" hangingPunct="0">
              <a:spcBef>
                <a:spcPct val="50000"/>
              </a:spcBef>
              <a:spcAft>
                <a:spcPct val="0"/>
              </a:spcAft>
              <a:defRPr sz="2400">
                <a:solidFill>
                  <a:srgbClr val="FF3300"/>
                </a:solidFill>
                <a:latin typeface="Arial" panose="020B0604020202020204" pitchFamily="34" charset="0"/>
              </a:defRPr>
            </a:lvl9pPr>
          </a:lstStyle>
          <a:p>
            <a:pPr eaLnBrk="1" hangingPunct="1"/>
            <a:endParaRPr lang="en-US" altLang="en-US"/>
          </a:p>
        </p:txBody>
      </p:sp>
      <p:sp>
        <p:nvSpPr>
          <p:cNvPr id="18" name="AutoShape 17"/>
          <p:cNvSpPr>
            <a:spLocks noChangeArrowheads="1"/>
          </p:cNvSpPr>
          <p:nvPr/>
        </p:nvSpPr>
        <p:spPr bwMode="gray">
          <a:xfrm>
            <a:off x="2603500" y="177800"/>
            <a:ext cx="6146800" cy="1144588"/>
          </a:xfrm>
          <a:prstGeom prst="roundRect">
            <a:avLst>
              <a:gd name="adj" fmla="val 50000"/>
            </a:avLst>
          </a:prstGeom>
          <a:solidFill>
            <a:srgbClr val="99CC00"/>
          </a:solidFill>
          <a:ln w="38100" algn="ctr">
            <a:noFill/>
            <a:round/>
            <a:headEnd/>
            <a:tailEnd/>
          </a:ln>
          <a:effectLst>
            <a:outerShdw dist="63500" dir="3187806" algn="ctr" rotWithShape="0">
              <a:srgbClr val="001D3A"/>
            </a:outerShdw>
          </a:effectLst>
        </p:spPr>
        <p:txBody>
          <a:bodyPr wrap="none" anchor="ctr"/>
          <a:lstStyle/>
          <a:p>
            <a:pPr marL="457200" indent="-457200" algn="ctr">
              <a:defRPr/>
            </a:pPr>
            <a:r>
              <a:rPr lang="en-US" b="1" u="sng" dirty="0" err="1">
                <a:latin typeface="Times New Roman" pitchFamily="18" charset="0"/>
              </a:rPr>
              <a:t>Bài</a:t>
            </a:r>
            <a:r>
              <a:rPr lang="en-US" b="1" u="sng" dirty="0">
                <a:latin typeface="Times New Roman" pitchFamily="18" charset="0"/>
              </a:rPr>
              <a:t> </a:t>
            </a:r>
            <a:r>
              <a:rPr lang="en-US" b="1" u="sng" dirty="0" err="1">
                <a:latin typeface="Times New Roman" pitchFamily="18" charset="0"/>
              </a:rPr>
              <a:t>tập</a:t>
            </a:r>
            <a:r>
              <a:rPr lang="en-US" b="1" u="sng" dirty="0">
                <a:latin typeface="Times New Roman" pitchFamily="18" charset="0"/>
              </a:rPr>
              <a:t> </a:t>
            </a:r>
            <a:r>
              <a:rPr lang="en-US" b="1" u="sng" dirty="0" err="1">
                <a:latin typeface="Times New Roman" pitchFamily="18" charset="0"/>
              </a:rPr>
              <a:t>trắc</a:t>
            </a:r>
            <a:r>
              <a:rPr lang="en-US" b="1" u="sng" dirty="0">
                <a:latin typeface="Times New Roman" pitchFamily="18" charset="0"/>
              </a:rPr>
              <a:t> </a:t>
            </a:r>
            <a:r>
              <a:rPr lang="en-US" b="1" u="sng" dirty="0" err="1">
                <a:latin typeface="Times New Roman" pitchFamily="18" charset="0"/>
              </a:rPr>
              <a:t>nghiệm</a:t>
            </a:r>
            <a:r>
              <a:rPr lang="en-US" b="1" dirty="0">
                <a:latin typeface="Times New Roman" pitchFamily="18" charset="0"/>
              </a:rPr>
              <a:t>:</a:t>
            </a:r>
            <a:r>
              <a:rPr lang="en-US" dirty="0">
                <a:latin typeface="Times New Roman" pitchFamily="18" charset="0"/>
              </a:rPr>
              <a:t> </a:t>
            </a:r>
            <a:r>
              <a:rPr lang="en-US" b="1" dirty="0" err="1">
                <a:latin typeface="Times New Roman" pitchFamily="18" charset="0"/>
              </a:rPr>
              <a:t>Chọn</a:t>
            </a:r>
            <a:r>
              <a:rPr lang="en-US" b="1" dirty="0">
                <a:latin typeface="Times New Roman" pitchFamily="18" charset="0"/>
              </a:rPr>
              <a:t> </a:t>
            </a:r>
            <a:r>
              <a:rPr lang="en-US" b="1" dirty="0" err="1">
                <a:latin typeface="Times New Roman" pitchFamily="18" charset="0"/>
              </a:rPr>
              <a:t>đáp</a:t>
            </a:r>
            <a:r>
              <a:rPr lang="en-US" b="1" dirty="0">
                <a:latin typeface="Times New Roman" pitchFamily="18" charset="0"/>
              </a:rPr>
              <a:t> </a:t>
            </a:r>
            <a:r>
              <a:rPr lang="en-US" b="1" dirty="0" err="1">
                <a:latin typeface="Times New Roman" pitchFamily="18" charset="0"/>
              </a:rPr>
              <a:t>án</a:t>
            </a:r>
            <a:r>
              <a:rPr lang="en-US" b="1" dirty="0">
                <a:latin typeface="Times New Roman" pitchFamily="18" charset="0"/>
              </a:rPr>
              <a:t> </a:t>
            </a:r>
            <a:r>
              <a:rPr lang="en-US" b="1" dirty="0" err="1">
                <a:latin typeface="Times New Roman" pitchFamily="18" charset="0"/>
              </a:rPr>
              <a:t>đúng</a:t>
            </a:r>
            <a:r>
              <a:rPr lang="en-US" b="1" dirty="0">
                <a:latin typeface="Times New Roman" pitchFamily="18" charset="0"/>
              </a:rPr>
              <a:t>:</a:t>
            </a:r>
          </a:p>
          <a:p>
            <a:pPr marL="457200" indent="-457200" algn="ctr">
              <a:defRPr/>
            </a:pPr>
            <a:r>
              <a:rPr lang="en-US" sz="2800" b="1" dirty="0">
                <a:latin typeface="Times New Roman" pitchFamily="18" charset="0"/>
              </a:rPr>
              <a:t>a. </a:t>
            </a:r>
            <a:r>
              <a:rPr lang="en-US" sz="2800" b="1" dirty="0" err="1">
                <a:latin typeface="Times New Roman" pitchFamily="18" charset="0"/>
              </a:rPr>
              <a:t>Dạng</a:t>
            </a:r>
            <a:r>
              <a:rPr lang="en-US" sz="2800" b="1" dirty="0">
                <a:latin typeface="Times New Roman" pitchFamily="18" charset="0"/>
              </a:rPr>
              <a:t> </a:t>
            </a:r>
            <a:r>
              <a:rPr lang="en-US" sz="2800" b="1" dirty="0" err="1">
                <a:latin typeface="Times New Roman" pitchFamily="18" charset="0"/>
              </a:rPr>
              <a:t>phân</a:t>
            </a:r>
            <a:r>
              <a:rPr lang="en-US" sz="2800" b="1" dirty="0">
                <a:latin typeface="Times New Roman" pitchFamily="18" charset="0"/>
              </a:rPr>
              <a:t> </a:t>
            </a:r>
            <a:r>
              <a:rPr lang="en-US" sz="2800" b="1" dirty="0" err="1">
                <a:latin typeface="Times New Roman" pitchFamily="18" charset="0"/>
              </a:rPr>
              <a:t>tích</a:t>
            </a:r>
            <a:r>
              <a:rPr lang="en-US" sz="2800" b="1" dirty="0">
                <a:latin typeface="Times New Roman" pitchFamily="18" charset="0"/>
              </a:rPr>
              <a:t> </a:t>
            </a:r>
            <a:r>
              <a:rPr lang="en-US" sz="2800" b="1" dirty="0" err="1">
                <a:latin typeface="Times New Roman" pitchFamily="18" charset="0"/>
              </a:rPr>
              <a:t>ra</a:t>
            </a:r>
            <a:r>
              <a:rPr lang="en-US" sz="2800" b="1" dirty="0">
                <a:latin typeface="Times New Roman" pitchFamily="18" charset="0"/>
              </a:rPr>
              <a:t> TSNT </a:t>
            </a:r>
            <a:r>
              <a:rPr lang="en-US" sz="2800" b="1" dirty="0" err="1">
                <a:latin typeface="Times New Roman" pitchFamily="18" charset="0"/>
              </a:rPr>
              <a:t>của</a:t>
            </a:r>
            <a:r>
              <a:rPr lang="en-US" sz="2800" b="1" dirty="0">
                <a:latin typeface="Times New Roman" pitchFamily="18" charset="0"/>
              </a:rPr>
              <a:t> 50 </a:t>
            </a:r>
            <a:r>
              <a:rPr lang="en-US" sz="2800" b="1" dirty="0" err="1">
                <a:latin typeface="Times New Roman" pitchFamily="18" charset="0"/>
              </a:rPr>
              <a:t>là</a:t>
            </a:r>
            <a:r>
              <a:rPr lang="en-US" sz="2800" b="1" dirty="0">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ppt_x</p:attrName>
                                        </p:attrNameLst>
                                      </p:cBhvr>
                                      <p:tavLst>
                                        <p:tav tm="0">
                                          <p:val>
                                            <p:strVal val="#ppt_x-#ppt_w/2"/>
                                          </p:val>
                                        </p:tav>
                                        <p:tav tm="100000">
                                          <p:val>
                                            <p:strVal val="#ppt_x"/>
                                          </p:val>
                                        </p:tav>
                                      </p:tavLst>
                                    </p:anim>
                                    <p:anim calcmode="lin" valueType="num">
                                      <p:cBhvr>
                                        <p:cTn id="8" dur="200" fill="hold"/>
                                        <p:tgtEl>
                                          <p:spTgt spid="2"/>
                                        </p:tgtEl>
                                        <p:attrNameLst>
                                          <p:attrName>ppt_y</p:attrName>
                                        </p:attrNameLst>
                                      </p:cBhvr>
                                      <p:tavLst>
                                        <p:tav tm="0">
                                          <p:val>
                                            <p:strVal val="#ppt_y"/>
                                          </p:val>
                                        </p:tav>
                                        <p:tav tm="100000">
                                          <p:val>
                                            <p:strVal val="#ppt_y"/>
                                          </p:val>
                                        </p:tav>
                                      </p:tavLst>
                                    </p:anim>
                                    <p:anim calcmode="lin" valueType="num">
                                      <p:cBhvr>
                                        <p:cTn id="9" dur="200" fill="hold"/>
                                        <p:tgtEl>
                                          <p:spTgt spid="2"/>
                                        </p:tgtEl>
                                        <p:attrNameLst>
                                          <p:attrName>ppt_w</p:attrName>
                                        </p:attrNameLst>
                                      </p:cBhvr>
                                      <p:tavLst>
                                        <p:tav tm="0">
                                          <p:val>
                                            <p:fltVal val="0"/>
                                          </p:val>
                                        </p:tav>
                                        <p:tav tm="100000">
                                          <p:val>
                                            <p:strVal val="#ppt_w"/>
                                          </p:val>
                                        </p:tav>
                                      </p:tavLst>
                                    </p:anim>
                                    <p:anim calcmode="lin" valueType="num">
                                      <p:cBhvr>
                                        <p:cTn id="10" dur="200" fill="hold"/>
                                        <p:tgtEl>
                                          <p:spTgt spid="2"/>
                                        </p:tgtEl>
                                        <p:attrNameLst>
                                          <p:attrName>ppt_h</p:attrName>
                                        </p:attrNameLst>
                                      </p:cBhvr>
                                      <p:tavLst>
                                        <p:tav tm="0">
                                          <p:val>
                                            <p:strVal val="#ppt_h"/>
                                          </p:val>
                                        </p:tav>
                                        <p:tav tm="100000">
                                          <p:val>
                                            <p:strVal val="#ppt_h"/>
                                          </p:val>
                                        </p:tav>
                                      </p:tavLst>
                                    </p:anim>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360"/>
                                          </p:val>
                                        </p:tav>
                                        <p:tav tm="100000">
                                          <p:val>
                                            <p:fltVal val="0"/>
                                          </p:val>
                                        </p:tav>
                                      </p:tavLst>
                                    </p:anim>
                                    <p:animEffect transition="in" filter="fade">
                                      <p:cBhvr>
                                        <p:cTn id="19" dur="500"/>
                                        <p:tgtEl>
                                          <p:spTgt spid="10"/>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360"/>
                                          </p:val>
                                        </p:tav>
                                        <p:tav tm="100000">
                                          <p:val>
                                            <p:fltVal val="0"/>
                                          </p:val>
                                        </p:tav>
                                      </p:tavLst>
                                    </p:anim>
                                    <p:animEffect transition="in" filter="fade">
                                      <p:cBhvr>
                                        <p:cTn id="25" dur="500"/>
                                        <p:tgtEl>
                                          <p:spTgt spid="13"/>
                                        </p:tgtEl>
                                      </p:cBhvr>
                                    </p:animEffect>
                                  </p:childTnLst>
                                </p:cTn>
                              </p:par>
                              <p:par>
                                <p:cTn id="26" presetID="17"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00" fill="hold"/>
                                        <p:tgtEl>
                                          <p:spTgt spid="3"/>
                                        </p:tgtEl>
                                        <p:attrNameLst>
                                          <p:attrName>ppt_x</p:attrName>
                                        </p:attrNameLst>
                                      </p:cBhvr>
                                      <p:tavLst>
                                        <p:tav tm="0">
                                          <p:val>
                                            <p:strVal val="#ppt_x-#ppt_w/2"/>
                                          </p:val>
                                        </p:tav>
                                        <p:tav tm="100000">
                                          <p:val>
                                            <p:strVal val="#ppt_x"/>
                                          </p:val>
                                        </p:tav>
                                      </p:tavLst>
                                    </p:anim>
                                    <p:anim calcmode="lin" valueType="num">
                                      <p:cBhvr>
                                        <p:cTn id="29" dur="200" fill="hold"/>
                                        <p:tgtEl>
                                          <p:spTgt spid="3"/>
                                        </p:tgtEl>
                                        <p:attrNameLst>
                                          <p:attrName>ppt_y</p:attrName>
                                        </p:attrNameLst>
                                      </p:cBhvr>
                                      <p:tavLst>
                                        <p:tav tm="0">
                                          <p:val>
                                            <p:strVal val="#ppt_y"/>
                                          </p:val>
                                        </p:tav>
                                        <p:tav tm="100000">
                                          <p:val>
                                            <p:strVal val="#ppt_y"/>
                                          </p:val>
                                        </p:tav>
                                      </p:tavLst>
                                    </p:anim>
                                    <p:anim calcmode="lin" valueType="num">
                                      <p:cBhvr>
                                        <p:cTn id="30" dur="200" fill="hold"/>
                                        <p:tgtEl>
                                          <p:spTgt spid="3"/>
                                        </p:tgtEl>
                                        <p:attrNameLst>
                                          <p:attrName>ppt_w</p:attrName>
                                        </p:attrNameLst>
                                      </p:cBhvr>
                                      <p:tavLst>
                                        <p:tav tm="0">
                                          <p:val>
                                            <p:fltVal val="0"/>
                                          </p:val>
                                        </p:tav>
                                        <p:tav tm="100000">
                                          <p:val>
                                            <p:strVal val="#ppt_w"/>
                                          </p:val>
                                        </p:tav>
                                      </p:tavLst>
                                    </p:anim>
                                    <p:anim calcmode="lin" valueType="num">
                                      <p:cBhvr>
                                        <p:cTn id="31"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breeze.wav"/>
                                        </p:tgtEl>
                                      </p:cMediaNode>
                                    </p:audio>
                                  </p:subTnLst>
                                </p:cTn>
                              </p:par>
                              <p:par>
                                <p:cTn id="32" presetID="17"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 fill="hold"/>
                                        <p:tgtEl>
                                          <p:spTgt spid="5"/>
                                        </p:tgtEl>
                                        <p:attrNameLst>
                                          <p:attrName>ppt_x</p:attrName>
                                        </p:attrNameLst>
                                      </p:cBhvr>
                                      <p:tavLst>
                                        <p:tav tm="0">
                                          <p:val>
                                            <p:strVal val="#ppt_x-#ppt_w/2"/>
                                          </p:val>
                                        </p:tav>
                                        <p:tav tm="100000">
                                          <p:val>
                                            <p:strVal val="#ppt_x"/>
                                          </p:val>
                                        </p:tav>
                                      </p:tavLst>
                                    </p:anim>
                                    <p:anim calcmode="lin" valueType="num">
                                      <p:cBhvr>
                                        <p:cTn id="35" dur="200" fill="hold"/>
                                        <p:tgtEl>
                                          <p:spTgt spid="5"/>
                                        </p:tgtEl>
                                        <p:attrNameLst>
                                          <p:attrName>ppt_y</p:attrName>
                                        </p:attrNameLst>
                                      </p:cBhvr>
                                      <p:tavLst>
                                        <p:tav tm="0">
                                          <p:val>
                                            <p:strVal val="#ppt_y"/>
                                          </p:val>
                                        </p:tav>
                                        <p:tav tm="100000">
                                          <p:val>
                                            <p:strVal val="#ppt_y"/>
                                          </p:val>
                                        </p:tav>
                                      </p:tavLst>
                                    </p:anim>
                                    <p:anim calcmode="lin" valueType="num">
                                      <p:cBhvr>
                                        <p:cTn id="36" dur="200" fill="hold"/>
                                        <p:tgtEl>
                                          <p:spTgt spid="5"/>
                                        </p:tgtEl>
                                        <p:attrNameLst>
                                          <p:attrName>ppt_w</p:attrName>
                                        </p:attrNameLst>
                                      </p:cBhvr>
                                      <p:tavLst>
                                        <p:tav tm="0">
                                          <p:val>
                                            <p:fltVal val="0"/>
                                          </p:val>
                                        </p:tav>
                                        <p:tav tm="100000">
                                          <p:val>
                                            <p:strVal val="#ppt_w"/>
                                          </p:val>
                                        </p:tav>
                                      </p:tavLst>
                                    </p:anim>
                                    <p:anim calcmode="lin" valueType="num">
                                      <p:cBhvr>
                                        <p:cTn id="37" dur="2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breeze.wav"/>
                                        </p:tgtEl>
                                      </p:cMediaNode>
                                    </p:audio>
                                  </p:subTnLst>
                                </p:cTn>
                              </p:par>
                              <p:par>
                                <p:cTn id="38" presetID="49" presetClass="entr" presetSubtype="0" decel="10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360"/>
                                          </p:val>
                                        </p:tav>
                                        <p:tav tm="100000">
                                          <p:val>
                                            <p:fltVal val="0"/>
                                          </p:val>
                                        </p:tav>
                                      </p:tavLst>
                                    </p:anim>
                                    <p:animEffect transition="in" filter="fade">
                                      <p:cBhvr>
                                        <p:cTn id="43" dur="500"/>
                                        <p:tgtEl>
                                          <p:spTgt spid="12"/>
                                        </p:tgtEl>
                                      </p:cBhvr>
                                    </p:animEffect>
                                  </p:childTnLst>
                                </p:cTn>
                              </p:par>
                              <p:par>
                                <p:cTn id="44" presetID="17" presetClass="entr" presetSubtype="8"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200" fill="hold"/>
                                        <p:tgtEl>
                                          <p:spTgt spid="4"/>
                                        </p:tgtEl>
                                        <p:attrNameLst>
                                          <p:attrName>ppt_x</p:attrName>
                                        </p:attrNameLst>
                                      </p:cBhvr>
                                      <p:tavLst>
                                        <p:tav tm="0">
                                          <p:val>
                                            <p:strVal val="#ppt_x-#ppt_w/2"/>
                                          </p:val>
                                        </p:tav>
                                        <p:tav tm="100000">
                                          <p:val>
                                            <p:strVal val="#ppt_x"/>
                                          </p:val>
                                        </p:tav>
                                      </p:tavLst>
                                    </p:anim>
                                    <p:anim calcmode="lin" valueType="num">
                                      <p:cBhvr>
                                        <p:cTn id="47" dur="200" fill="hold"/>
                                        <p:tgtEl>
                                          <p:spTgt spid="4"/>
                                        </p:tgtEl>
                                        <p:attrNameLst>
                                          <p:attrName>ppt_y</p:attrName>
                                        </p:attrNameLst>
                                      </p:cBhvr>
                                      <p:tavLst>
                                        <p:tav tm="0">
                                          <p:val>
                                            <p:strVal val="#ppt_y"/>
                                          </p:val>
                                        </p:tav>
                                        <p:tav tm="100000">
                                          <p:val>
                                            <p:strVal val="#ppt_y"/>
                                          </p:val>
                                        </p:tav>
                                      </p:tavLst>
                                    </p:anim>
                                    <p:anim calcmode="lin" valueType="num">
                                      <p:cBhvr>
                                        <p:cTn id="48" dur="200" fill="hold"/>
                                        <p:tgtEl>
                                          <p:spTgt spid="4"/>
                                        </p:tgtEl>
                                        <p:attrNameLst>
                                          <p:attrName>ppt_w</p:attrName>
                                        </p:attrNameLst>
                                      </p:cBhvr>
                                      <p:tavLst>
                                        <p:tav tm="0">
                                          <p:val>
                                            <p:fltVal val="0"/>
                                          </p:val>
                                        </p:tav>
                                        <p:tav tm="100000">
                                          <p:val>
                                            <p:strVal val="#ppt_w"/>
                                          </p:val>
                                        </p:tav>
                                      </p:tavLst>
                                    </p:anim>
                                    <p:anim calcmode="lin" valueType="num">
                                      <p:cBhvr>
                                        <p:cTn id="49" dur="2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2" name="breeze.wav"/>
                                        </p:tgtEl>
                                      </p:cMediaNode>
                                    </p:audio>
                                  </p:subTnLst>
                                </p:cTn>
                              </p:par>
                              <p:par>
                                <p:cTn id="50" presetID="49" presetClass="entr" presetSubtype="0" decel="10000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 calcmode="lin" valueType="num">
                                      <p:cBhvr>
                                        <p:cTn id="54" dur="500" fill="hold"/>
                                        <p:tgtEl>
                                          <p:spTgt spid="11"/>
                                        </p:tgtEl>
                                        <p:attrNameLst>
                                          <p:attrName>style.rotation</p:attrName>
                                        </p:attrNameLst>
                                      </p:cBhvr>
                                      <p:tavLst>
                                        <p:tav tm="0">
                                          <p:val>
                                            <p:fltVal val="360"/>
                                          </p:val>
                                        </p:tav>
                                        <p:tav tm="100000">
                                          <p:val>
                                            <p:fltVal val="0"/>
                                          </p:val>
                                        </p:tav>
                                      </p:tavLst>
                                    </p:anim>
                                    <p:animEffect transition="in" filter="fade">
                                      <p:cBhvr>
                                        <p:cTn id="55" dur="500"/>
                                        <p:tgtEl>
                                          <p:spTgt spid="11"/>
                                        </p:tgtEl>
                                      </p:cBhvr>
                                    </p:animEffect>
                                  </p:childTnLst>
                                </p:cTn>
                              </p:par>
                              <p:par>
                                <p:cTn id="56" presetID="19" presetClass="entr" presetSubtype="10" fill="hold" nodeType="withEffect">
                                  <p:stCondLst>
                                    <p:cond delay="0"/>
                                  </p:stCondLst>
                                  <p:childTnLst>
                                    <p:set>
                                      <p:cBhvr>
                                        <p:cTn id="57" dur="1" fill="hold">
                                          <p:stCondLst>
                                            <p:cond delay="0"/>
                                          </p:stCondLst>
                                        </p:cTn>
                                        <p:tgtEl>
                                          <p:spTgt spid="257120"/>
                                        </p:tgtEl>
                                        <p:attrNameLst>
                                          <p:attrName>style.visibility</p:attrName>
                                        </p:attrNameLst>
                                      </p:cBhvr>
                                      <p:to>
                                        <p:strVal val="visible"/>
                                      </p:to>
                                    </p:set>
                                    <p:anim calcmode="lin" valueType="num">
                                      <p:cBhvr>
                                        <p:cTn id="58" dur="5000" fill="hold"/>
                                        <p:tgtEl>
                                          <p:spTgt spid="257120"/>
                                        </p:tgtEl>
                                        <p:attrNameLst>
                                          <p:attrName>ppt_w</p:attrName>
                                        </p:attrNameLst>
                                      </p:cBhvr>
                                      <p:tavLst>
                                        <p:tav tm="0" fmla="#ppt_w*sin(2.5*pi*$)">
                                          <p:val>
                                            <p:fltVal val="0"/>
                                          </p:val>
                                        </p:tav>
                                        <p:tav tm="100000">
                                          <p:val>
                                            <p:fltVal val="1"/>
                                          </p:val>
                                        </p:tav>
                                      </p:tavLst>
                                    </p:anim>
                                    <p:anim calcmode="lin" valueType="num">
                                      <p:cBhvr>
                                        <p:cTn id="59" dur="5000" fill="hold"/>
                                        <p:tgtEl>
                                          <p:spTgt spid="257120"/>
                                        </p:tgtEl>
                                        <p:attrNameLst>
                                          <p:attrName>ppt_h</p:attrName>
                                        </p:attrNameLst>
                                      </p:cBhvr>
                                      <p:tavLst>
                                        <p:tav tm="0">
                                          <p:val>
                                            <p:strVal val="#ppt_h"/>
                                          </p:val>
                                        </p:tav>
                                        <p:tav tm="100000">
                                          <p:val>
                                            <p:strVal val="#ppt_h"/>
                                          </p:val>
                                        </p:tav>
                                      </p:tavLst>
                                    </p:anim>
                                  </p:childTnLst>
                                </p:cTn>
                              </p:par>
                              <p:par>
                                <p:cTn id="60" presetID="19" presetClass="entr" presetSubtype="10" fill="hold" nodeType="withEffect">
                                  <p:stCondLst>
                                    <p:cond delay="0"/>
                                  </p:stCondLst>
                                  <p:childTnLst>
                                    <p:set>
                                      <p:cBhvr>
                                        <p:cTn id="61" dur="1" fill="hold">
                                          <p:stCondLst>
                                            <p:cond delay="0"/>
                                          </p:stCondLst>
                                        </p:cTn>
                                        <p:tgtEl>
                                          <p:spTgt spid="257133"/>
                                        </p:tgtEl>
                                        <p:attrNameLst>
                                          <p:attrName>style.visibility</p:attrName>
                                        </p:attrNameLst>
                                      </p:cBhvr>
                                      <p:to>
                                        <p:strVal val="visible"/>
                                      </p:to>
                                    </p:set>
                                    <p:anim calcmode="lin" valueType="num">
                                      <p:cBhvr>
                                        <p:cTn id="62" dur="5000" fill="hold"/>
                                        <p:tgtEl>
                                          <p:spTgt spid="257133"/>
                                        </p:tgtEl>
                                        <p:attrNameLst>
                                          <p:attrName>ppt_w</p:attrName>
                                        </p:attrNameLst>
                                      </p:cBhvr>
                                      <p:tavLst>
                                        <p:tav tm="0" fmla="#ppt_w*sin(2.5*pi*$)">
                                          <p:val>
                                            <p:fltVal val="0"/>
                                          </p:val>
                                        </p:tav>
                                        <p:tav tm="100000">
                                          <p:val>
                                            <p:fltVal val="1"/>
                                          </p:val>
                                        </p:tav>
                                      </p:tavLst>
                                    </p:anim>
                                    <p:anim calcmode="lin" valueType="num">
                                      <p:cBhvr>
                                        <p:cTn id="63" dur="5000" fill="hold"/>
                                        <p:tgtEl>
                                          <p:spTgt spid="257133"/>
                                        </p:tgtEl>
                                        <p:attrNameLst>
                                          <p:attrName>ppt_h</p:attrName>
                                        </p:attrNameLst>
                                      </p:cBhvr>
                                      <p:tavLst>
                                        <p:tav tm="0">
                                          <p:val>
                                            <p:strVal val="#ppt_h"/>
                                          </p:val>
                                        </p:tav>
                                        <p:tav tm="100000">
                                          <p:val>
                                            <p:strVal val="#ppt_h"/>
                                          </p:val>
                                        </p:tav>
                                      </p:tavLst>
                                    </p:anim>
                                  </p:childTnLst>
                                </p:cTn>
                              </p:par>
                              <p:par>
                                <p:cTn id="64" presetID="19" presetClass="entr" presetSubtype="10" fill="hold" nodeType="withEffect">
                                  <p:stCondLst>
                                    <p:cond delay="0"/>
                                  </p:stCondLst>
                                  <p:childTnLst>
                                    <p:set>
                                      <p:cBhvr>
                                        <p:cTn id="65" dur="1" fill="hold">
                                          <p:stCondLst>
                                            <p:cond delay="0"/>
                                          </p:stCondLst>
                                        </p:cTn>
                                        <p:tgtEl>
                                          <p:spTgt spid="257128"/>
                                        </p:tgtEl>
                                        <p:attrNameLst>
                                          <p:attrName>style.visibility</p:attrName>
                                        </p:attrNameLst>
                                      </p:cBhvr>
                                      <p:to>
                                        <p:strVal val="visible"/>
                                      </p:to>
                                    </p:set>
                                    <p:anim calcmode="lin" valueType="num">
                                      <p:cBhvr>
                                        <p:cTn id="66" dur="5000" fill="hold"/>
                                        <p:tgtEl>
                                          <p:spTgt spid="257128"/>
                                        </p:tgtEl>
                                        <p:attrNameLst>
                                          <p:attrName>ppt_w</p:attrName>
                                        </p:attrNameLst>
                                      </p:cBhvr>
                                      <p:tavLst>
                                        <p:tav tm="0" fmla="#ppt_w*sin(2.5*pi*$)">
                                          <p:val>
                                            <p:fltVal val="0"/>
                                          </p:val>
                                        </p:tav>
                                        <p:tav tm="100000">
                                          <p:val>
                                            <p:fltVal val="1"/>
                                          </p:val>
                                        </p:tav>
                                      </p:tavLst>
                                    </p:anim>
                                    <p:anim calcmode="lin" valueType="num">
                                      <p:cBhvr>
                                        <p:cTn id="67" dur="5000" fill="hold"/>
                                        <p:tgtEl>
                                          <p:spTgt spid="257128"/>
                                        </p:tgtEl>
                                        <p:attrNameLst>
                                          <p:attrName>ppt_h</p:attrName>
                                        </p:attrNameLst>
                                      </p:cBhvr>
                                      <p:tavLst>
                                        <p:tav tm="0">
                                          <p:val>
                                            <p:strVal val="#ppt_h"/>
                                          </p:val>
                                        </p:tav>
                                        <p:tav tm="100000">
                                          <p:val>
                                            <p:strVal val="#ppt_h"/>
                                          </p:val>
                                        </p:tav>
                                      </p:tavLst>
                                    </p:anim>
                                  </p:childTnLst>
                                </p:cTn>
                              </p:par>
                              <p:par>
                                <p:cTn id="68" presetID="19" presetClass="entr" presetSubtype="10" fill="hold" nodeType="withEffect">
                                  <p:stCondLst>
                                    <p:cond delay="0"/>
                                  </p:stCondLst>
                                  <p:childTnLst>
                                    <p:set>
                                      <p:cBhvr>
                                        <p:cTn id="69" dur="1" fill="hold">
                                          <p:stCondLst>
                                            <p:cond delay="0"/>
                                          </p:stCondLst>
                                        </p:cTn>
                                        <p:tgtEl>
                                          <p:spTgt spid="257131"/>
                                        </p:tgtEl>
                                        <p:attrNameLst>
                                          <p:attrName>style.visibility</p:attrName>
                                        </p:attrNameLst>
                                      </p:cBhvr>
                                      <p:to>
                                        <p:strVal val="visible"/>
                                      </p:to>
                                    </p:set>
                                    <p:anim calcmode="lin" valueType="num">
                                      <p:cBhvr>
                                        <p:cTn id="70" dur="5000" fill="hold"/>
                                        <p:tgtEl>
                                          <p:spTgt spid="257131"/>
                                        </p:tgtEl>
                                        <p:attrNameLst>
                                          <p:attrName>ppt_w</p:attrName>
                                        </p:attrNameLst>
                                      </p:cBhvr>
                                      <p:tavLst>
                                        <p:tav tm="0" fmla="#ppt_w*sin(2.5*pi*$)">
                                          <p:val>
                                            <p:fltVal val="0"/>
                                          </p:val>
                                        </p:tav>
                                        <p:tav tm="100000">
                                          <p:val>
                                            <p:fltVal val="1"/>
                                          </p:val>
                                        </p:tav>
                                      </p:tavLst>
                                    </p:anim>
                                    <p:anim calcmode="lin" valueType="num">
                                      <p:cBhvr>
                                        <p:cTn id="71" dur="5000" fill="hold"/>
                                        <p:tgtEl>
                                          <p:spTgt spid="257131"/>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57121"/>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25712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5713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tieng vo tay.WAV"/>
                                        </p:tgtEl>
                                      </p:cMediaNode>
                                    </p:audio>
                                  </p:subTnLst>
                                </p:cTn>
                              </p:par>
                              <p:par>
                                <p:cTn id="82" presetID="1" presetClass="entr" presetSubtype="0" fill="hold" nodeType="withEffect">
                                  <p:stCondLst>
                                    <p:cond delay="0"/>
                                  </p:stCondLst>
                                  <p:childTnLst>
                                    <p:set>
                                      <p:cBhvr>
                                        <p:cTn id="83" dur="1" fill="hold">
                                          <p:stCondLst>
                                            <p:cond delay="0"/>
                                          </p:stCondLst>
                                        </p:cTn>
                                        <p:tgtEl>
                                          <p:spTgt spid="25713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5713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8" presetClass="entr" presetSubtype="6" repeatCount="indefinite" fill="hold" grpId="1" nodeType="clickEffect">
                                  <p:stCondLst>
                                    <p:cond delay="0"/>
                                  </p:stCondLst>
                                  <p:childTnLst>
                                    <p:set>
                                      <p:cBhvr>
                                        <p:cTn id="93" dur="1" fill="hold">
                                          <p:stCondLst>
                                            <p:cond delay="0"/>
                                          </p:stCondLst>
                                        </p:cTn>
                                        <p:tgtEl>
                                          <p:spTgt spid="257121"/>
                                        </p:tgtEl>
                                        <p:attrNameLst>
                                          <p:attrName>style.visibility</p:attrName>
                                        </p:attrNameLst>
                                      </p:cBhvr>
                                      <p:to>
                                        <p:strVal val="visible"/>
                                      </p:to>
                                    </p:set>
                                    <p:animEffect transition="in" filter="strips(downRight)">
                                      <p:cBhvr>
                                        <p:cTn id="94" dur="500"/>
                                        <p:tgtEl>
                                          <p:spTgt spid="2571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257128"/>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257129"/>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Tieng vo tay.WAV"/>
                                        </p:tgtEl>
                                      </p:cMediaNode>
                                    </p:audio>
                                  </p:subTnLst>
                                </p:cTn>
                              </p:par>
                              <p:par>
                                <p:cTn id="102" presetID="1" presetClass="exit" presetSubtype="0" fill="hold" nodeType="withEffect">
                                  <p:stCondLst>
                                    <p:cond delay="0"/>
                                  </p:stCondLst>
                                  <p:childTnLst>
                                    <p:set>
                                      <p:cBhvr>
                                        <p:cTn id="103" dur="1" fill="hold">
                                          <p:stCondLst>
                                            <p:cond delay="0"/>
                                          </p:stCondLst>
                                        </p:cTn>
                                        <p:tgtEl>
                                          <p:spTgt spid="25713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57132"/>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257134"/>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28"/>
                  </p:tgtEl>
                </p:cond>
              </p:nextCondLst>
            </p:seq>
            <p:seq concurrent="1" nextAc="seek">
              <p:cTn id="110" restart="whenNotActive" fill="hold" evtFilter="cancelBubble" nodeType="interactiveSeq">
                <p:stCondLst>
                  <p:cond evt="onClick" delay="0">
                    <p:tgtEl>
                      <p:spTgt spid="257120"/>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25713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7"/>
                                        </p:tgtEl>
                                        <p:attrNameLst>
                                          <p:attrName>style.visibility</p:attrName>
                                        </p:attrNameLst>
                                      </p:cBhvr>
                                      <p:to>
                                        <p:strVal val="visible"/>
                                      </p:to>
                                    </p:set>
                                  </p:childTnLst>
                                </p:cTn>
                              </p:par>
                              <p:par>
                                <p:cTn id="117" presetID="1" presetClass="exit" presetSubtype="0" fill="hold" nodeType="withEffect">
                                  <p:stCondLst>
                                    <p:cond delay="0"/>
                                  </p:stCondLst>
                                  <p:childTnLst>
                                    <p:set>
                                      <p:cBhvr>
                                        <p:cTn id="118" dur="1" fill="hold">
                                          <p:stCondLst>
                                            <p:cond delay="0"/>
                                          </p:stCondLst>
                                        </p:cTn>
                                        <p:tgtEl>
                                          <p:spTgt spid="25713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25713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20"/>
                  </p:tgtEl>
                </p:cond>
              </p:nextCondLst>
            </p:seq>
            <p:seq concurrent="1" nextAc="seek">
              <p:cTn id="125" restart="whenNotActive" fill="hold" evtFilter="cancelBubble" nodeType="interactiveSeq">
                <p:stCondLst>
                  <p:cond evt="onClick" delay="0">
                    <p:tgtEl>
                      <p:spTgt spid="257131"/>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 presetClass="entr" presetSubtype="0" fill="hold" nodeType="clickEffect">
                                  <p:stCondLst>
                                    <p:cond delay="0"/>
                                  </p:stCondLst>
                                  <p:childTnLst>
                                    <p:set>
                                      <p:cBhvr>
                                        <p:cTn id="129" dur="1" fill="hold">
                                          <p:stCondLst>
                                            <p:cond delay="0"/>
                                          </p:stCondLst>
                                        </p:cTn>
                                        <p:tgtEl>
                                          <p:spTgt spid="25713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7"/>
                                        </p:tgtEl>
                                        <p:attrNameLst>
                                          <p:attrName>style.visibility</p:attrName>
                                        </p:attrNameLst>
                                      </p:cBhvr>
                                      <p:to>
                                        <p:strVal val="visible"/>
                                      </p:to>
                                    </p:set>
                                  </p:childTnLst>
                                </p:cTn>
                              </p:par>
                              <p:par>
                                <p:cTn id="132" presetID="1" presetClass="exit" presetSubtype="0" fill="hold" nodeType="withEffect">
                                  <p:stCondLst>
                                    <p:cond delay="0"/>
                                  </p:stCondLst>
                                  <p:childTnLst>
                                    <p:set>
                                      <p:cBhvr>
                                        <p:cTn id="133" dur="1" fill="hold">
                                          <p:stCondLst>
                                            <p:cond delay="0"/>
                                          </p:stCondLst>
                                        </p:cTn>
                                        <p:tgtEl>
                                          <p:spTgt spid="257130"/>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257134"/>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31"/>
                  </p:tgtEl>
                </p:cond>
              </p:nextCondLst>
            </p:seq>
            <p:seq concurrent="1" nextAc="seek">
              <p:cTn id="140" restart="whenNotActive" fill="hold" evtFilter="cancelBubble" nodeType="interactiveSeq">
                <p:stCondLst>
                  <p:cond evt="onClick" delay="0">
                    <p:tgtEl>
                      <p:spTgt spid="257133"/>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25713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7"/>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257130"/>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57132"/>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6"/>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257129"/>
                                        </p:tgtEl>
                                        <p:attrNameLst>
                                          <p:attrName>style.visibility</p:attrName>
                                        </p:attrNameLst>
                                      </p:cBhvr>
                                      <p:to>
                                        <p:strVal val="hidden"/>
                                      </p:to>
                                    </p:set>
                                  </p:childTnLst>
                                </p:cTn>
                              </p:par>
                            </p:childTnLst>
                          </p:cTn>
                        </p:par>
                      </p:childTnLst>
                    </p:cTn>
                  </p:par>
                </p:childTnLst>
              </p:cTn>
              <p:nextCondLst>
                <p:cond evt="onClick" delay="0">
                  <p:tgtEl>
                    <p:spTgt spid="257133"/>
                  </p:tgtEl>
                </p:cond>
              </p:nextCondLst>
            </p:seq>
            <p:seq concurrent="1" nextAc="seek">
              <p:cTn id="155" restart="whenNotActive" fill="hold" evtFilter="cancelBubble" nodeType="interactiveSeq">
                <p:stCondLst>
                  <p:cond evt="onClick" delay="0">
                    <p:tgtEl>
                      <p:spTgt spid="14"/>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257129"/>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257130"/>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257132"/>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257134"/>
                                        </p:tgtEl>
                                        <p:attrNameLst>
                                          <p:attrName>style.visibility</p:attrName>
                                        </p:attrNameLst>
                                      </p:cBhvr>
                                      <p:to>
                                        <p:strVal val="hidden"/>
                                      </p:to>
                                    </p:set>
                                  </p:childTnLst>
                                </p:cTn>
                              </p:par>
                              <p:par>
                                <p:cTn id="166" presetID="1" presetClass="exit" presetSubtype="0" fill="hold" grpId="2" nodeType="withEffect">
                                  <p:stCondLst>
                                    <p:cond delay="0"/>
                                  </p:stCondLst>
                                  <p:childTnLst>
                                    <p:set>
                                      <p:cBhvr>
                                        <p:cTn id="167" dur="1" fill="hold">
                                          <p:stCondLst>
                                            <p:cond delay="0"/>
                                          </p:stCondLst>
                                        </p:cTn>
                                        <p:tgtEl>
                                          <p:spTgt spid="257121"/>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17"/>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2" restart="whenNotActive" fill="hold" evtFilter="cancelBubble" nodeType="interactiveSeq">
                <p:stCondLst>
                  <p:cond evt="onClick" delay="0">
                    <p:tgtEl>
                      <p:spTgt spid="257129"/>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25712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57129"/>
                  </p:tgtEl>
                </p:cond>
              </p:nextCondLst>
            </p:seq>
            <p:seq concurrent="1" nextAc="seek">
              <p:cTn id="179" restart="whenNotActive" fill="hold" evtFilter="cancelBubble" nodeType="interactiveSeq">
                <p:stCondLst>
                  <p:cond evt="onClick" delay="0">
                    <p:tgtEl>
                      <p:spTgt spid="257130"/>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 presetClass="exit" presetSubtype="0" fill="hold" nodeType="clickEffect">
                                  <p:stCondLst>
                                    <p:cond delay="0"/>
                                  </p:stCondLst>
                                  <p:childTnLst>
                                    <p:set>
                                      <p:cBhvr>
                                        <p:cTn id="183" dur="1" fill="hold">
                                          <p:stCondLst>
                                            <p:cond delay="0"/>
                                          </p:stCondLst>
                                        </p:cTn>
                                        <p:tgtEl>
                                          <p:spTgt spid="257130"/>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0"/>
                  </p:tgtEl>
                </p:cond>
              </p:nextCondLst>
            </p:seq>
            <p:seq concurrent="1" nextAc="seek">
              <p:cTn id="186" restart="whenNotActive" fill="hold" evtFilter="cancelBubble" nodeType="interactiveSeq">
                <p:stCondLst>
                  <p:cond evt="onClick" delay="0">
                    <p:tgtEl>
                      <p:spTgt spid="257132"/>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1" presetClass="exit" presetSubtype="0" fill="hold" nodeType="clickEffect">
                                  <p:stCondLst>
                                    <p:cond delay="0"/>
                                  </p:stCondLst>
                                  <p:childTnLst>
                                    <p:set>
                                      <p:cBhvr>
                                        <p:cTn id="190" dur="1" fill="hold">
                                          <p:stCondLst>
                                            <p:cond delay="0"/>
                                          </p:stCondLst>
                                        </p:cTn>
                                        <p:tgtEl>
                                          <p:spTgt spid="257132"/>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2"/>
                  </p:tgtEl>
                </p:cond>
              </p:nextCondLst>
            </p:seq>
            <p:seq concurrent="1" nextAc="seek">
              <p:cTn id="193" restart="whenNotActive" fill="hold" evtFilter="cancelBubble" nodeType="interactiveSeq">
                <p:stCondLst>
                  <p:cond evt="onClick" delay="0">
                    <p:tgtEl>
                      <p:spTgt spid="257134"/>
                    </p:tgtEl>
                  </p:cond>
                </p:stCondLst>
                <p:endSync evt="end" delay="0">
                  <p:rtn val="all"/>
                </p:endSync>
                <p:childTnLst>
                  <p:par>
                    <p:cTn id="194" fill="hold" nodeType="clickPar">
                      <p:stCondLst>
                        <p:cond delay="0"/>
                      </p:stCondLst>
                      <p:childTnLst>
                        <p:par>
                          <p:cTn id="195" fill="hold" nodeType="withGroup">
                            <p:stCondLst>
                              <p:cond delay="0"/>
                            </p:stCondLst>
                            <p:childTnLst>
                              <p:par>
                                <p:cTn id="196" presetID="1" presetClass="exit" presetSubtype="0" fill="hold" nodeType="clickEffect">
                                  <p:stCondLst>
                                    <p:cond delay="0"/>
                                  </p:stCondLst>
                                  <p:childTnLst>
                                    <p:set>
                                      <p:cBhvr>
                                        <p:cTn id="197" dur="1" fill="hold">
                                          <p:stCondLst>
                                            <p:cond delay="0"/>
                                          </p:stCondLst>
                                        </p:cTn>
                                        <p:tgtEl>
                                          <p:spTgt spid="257134"/>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7134"/>
                  </p:tgtEl>
                </p:cond>
              </p:nextCondLst>
            </p:seq>
          </p:childTnLst>
        </p:cTn>
      </p:par>
    </p:tnLst>
    <p:bldLst>
      <p:bldP spid="257121" grpId="0" animBg="1"/>
      <p:bldP spid="257121" grpId="1" animBg="1"/>
      <p:bldP spid="257121"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582&quot;&gt;&lt;property id=&quot;20148&quot; value=&quot;5&quot;/&gt;&lt;property id=&quot;20300&quot; value=&quot;Slide 2&quot;/&gt;&lt;property id=&quot;20307&quot; value=&quot;256&quot;/&gt;&lt;/object&gt;&lt;object type=&quot;3&quot; unique_id=&quot;10583&quot;&gt;&lt;property id=&quot;20148&quot; value=&quot;5&quot;/&gt;&lt;property id=&quot;20300&quot; value=&quot;Slide 3&quot;/&gt;&lt;property id=&quot;20307&quot; value=&quot;257&quot;/&gt;&lt;/object&gt;&lt;object type=&quot;3&quot; unique_id=&quot;10584&quot;&gt;&lt;property id=&quot;20148&quot; value=&quot;5&quot;/&gt;&lt;property id=&quot;20300&quot; value=&quot;Slide 4&quot;/&gt;&lt;property id=&quot;20307&quot; value=&quot;258&quot;/&gt;&lt;/object&gt;&lt;object type=&quot;3&quot; unique_id=&quot;10585&quot;&gt;&lt;property id=&quot;20148&quot; value=&quot;5&quot;/&gt;&lt;property id=&quot;20300&quot; value=&quot;Slide 6&quot;/&gt;&lt;property id=&quot;20307&quot; value=&quot;259&quot;/&gt;&lt;/object&gt;&lt;object type=&quot;3&quot; unique_id=&quot;10586&quot;&gt;&lt;property id=&quot;20148&quot; value=&quot;5&quot;/&gt;&lt;property id=&quot;20300&quot; value=&quot;Slide 5&quot;/&gt;&lt;property id=&quot;20307&quot; value=&quot;260&quot;/&gt;&lt;/object&gt;&lt;object type=&quot;3&quot; unique_id=&quot;10708&quot;&gt;&lt;property id=&quot;20148&quot; value=&quot;5&quot;/&gt;&lt;property id=&quot;20300&quot; value=&quot;Slide 7&quot;/&gt;&lt;property id=&quot;20307&quot; value=&quot;261&quot;/&gt;&lt;/object&gt;&lt;object type=&quot;3&quot; unique_id=&quot;10709&quot;&gt;&lt;property id=&quot;20148&quot; value=&quot;5&quot;/&gt;&lt;property id=&quot;20300&quot; value=&quot;Slide 8&quot;/&gt;&lt;property id=&quot;20307&quot; value=&quot;262&quot;/&gt;&lt;/object&gt;&lt;object type=&quot;3&quot; unique_id=&quot;10710&quot;&gt;&lt;property id=&quot;20148&quot; value=&quot;5&quot;/&gt;&lt;property id=&quot;20300&quot; value=&quot;Slide 9&quot;/&gt;&lt;property id=&quot;20307&quot; value=&quot;268&quot;/&gt;&lt;/object&gt;&lt;object type=&quot;3&quot; unique_id=&quot;10711&quot;&gt;&lt;property id=&quot;20148&quot; value=&quot;5&quot;/&gt;&lt;property id=&quot;20300&quot; value=&quot;Slide 10&quot;/&gt;&lt;property id=&quot;20307&quot; value=&quot;269&quot;/&gt;&lt;/object&gt;&lt;object type=&quot;3&quot; unique_id=&quot;10712&quot;&gt;&lt;property id=&quot;20148&quot; value=&quot;5&quot;/&gt;&lt;property id=&quot;20300&quot; value=&quot;Slide 11&quot;/&gt;&lt;property id=&quot;20307&quot; value=&quot;270&quot;/&gt;&lt;/object&gt;&lt;object type=&quot;3&quot; unique_id=&quot;10792&quot;&gt;&lt;property id=&quot;20148&quot; value=&quot;5&quot;/&gt;&lt;property id=&quot;20300&quot; value=&quot;Slide 14&quot;/&gt;&lt;property id=&quot;20307&quot; value=&quot;272&quot;/&gt;&lt;/object&gt;&lt;object type=&quot;3&quot; unique_id=&quot;10793&quot;&gt;&lt;property id=&quot;20148&quot; value=&quot;5&quot;/&gt;&lt;property id=&quot;20300&quot; value=&quot;Slide 15&quot;/&gt;&lt;property id=&quot;20307&quot; value=&quot;271&quot;/&gt;&lt;/object&gt;&lt;object type=&quot;3&quot; unique_id=&quot;10811&quot;&gt;&lt;property id=&quot;20148&quot; value=&quot;5&quot;/&gt;&lt;property id=&quot;20300&quot; value=&quot;Slide 1&quot;/&gt;&lt;property id=&quot;20307&quot; value=&quot;274&quot;/&gt;&lt;/object&gt;&lt;object type=&quot;3&quot; unique_id=&quot;10920&quot;&gt;&lt;property id=&quot;20148&quot; value=&quot;5&quot;/&gt;&lt;property id=&quot;20300&quot; value=&quot;Slide 12&quot;/&gt;&lt;property id=&quot;20307&quot; value=&quot;275&quot;/&gt;&lt;/object&gt;&lt;object type=&quot;3&quot; unique_id=&quot;10921&quot;&gt;&lt;property id=&quot;20148&quot; value=&quot;5&quot;/&gt;&lt;property id=&quot;20300&quot; value=&quot;Slide 13&quot;/&gt;&lt;property id=&quot;20307&quot; value=&quot;276&quot;/&gt;&lt;/objec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3300"/>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3203</TotalTime>
  <Words>974</Words>
  <Application>Microsoft Office PowerPoint</Application>
  <PresentationFormat>Widescreen</PresentationFormat>
  <Paragraphs>118</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Times New Roman</vt:lpstr>
      <vt:lpstr>Tahoma</vt:lpstr>
      <vt:lpstr>Symbol</vt:lpstr>
      <vt:lpstr>.VnTime</vt:lpstr>
      <vt:lpstr>VNI-Thufap2</vt:lpstr>
      <vt:lpstr>1_Default Design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dc:creator>
  <cp:lastModifiedBy>DELL</cp:lastModifiedBy>
  <cp:revision>265</cp:revision>
  <dcterms:created xsi:type="dcterms:W3CDTF">2011-10-21T01:01:40Z</dcterms:created>
  <dcterms:modified xsi:type="dcterms:W3CDTF">2023-10-04T11:43:53Z</dcterms:modified>
</cp:coreProperties>
</file>